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88" r:id="rId4"/>
    <p:sldId id="261" r:id="rId5"/>
    <p:sldId id="262" r:id="rId6"/>
    <p:sldId id="267" r:id="rId7"/>
    <p:sldId id="270" r:id="rId8"/>
    <p:sldId id="272" r:id="rId9"/>
    <p:sldId id="273" r:id="rId10"/>
    <p:sldId id="274" r:id="rId11"/>
    <p:sldId id="263" r:id="rId12"/>
    <p:sldId id="264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9" r:id="rId21"/>
    <p:sldId id="289" r:id="rId22"/>
    <p:sldId id="297" r:id="rId23"/>
    <p:sldId id="284" r:id="rId24"/>
    <p:sldId id="286" r:id="rId25"/>
    <p:sldId id="287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8" autoAdjust="0"/>
    <p:restoredTop sz="91242" autoAdjust="0"/>
  </p:normalViewPr>
  <p:slideViewPr>
    <p:cSldViewPr snapToGrid="0" snapToObjects="1">
      <p:cViewPr>
        <p:scale>
          <a:sx n="150" d="100"/>
          <a:sy n="150" d="100"/>
        </p:scale>
        <p:origin x="-72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875D8-9F01-E741-B411-11C5995403C5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1D5C-672E-FB47-ACC5-823EAE8A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3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1D5C-672E-FB47-ACC5-823EAE8AC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8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Infrastruktur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242299" y="4445000"/>
            <a:ext cx="442913" cy="636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24300" y="4626651"/>
            <a:ext cx="506571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Donnerstag</a:t>
            </a:r>
            <a:r>
              <a:rPr lang="en-US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27. </a:t>
            </a:r>
            <a:r>
              <a:rPr lang="en-US" b="1" spc="1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Dezember</a:t>
            </a:r>
            <a:r>
              <a:rPr lang="en-US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2012</a:t>
            </a:r>
            <a:endParaRPr lang="en-US" b="1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" name="Picture 43" descr="logo groß complet.bmp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" y="4088110"/>
            <a:ext cx="1099338" cy="9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4"/>
          <a:stretch/>
        </p:blipFill>
        <p:spPr>
          <a:xfrm>
            <a:off x="228600" y="507997"/>
            <a:ext cx="4267200" cy="4258734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99000" y="969665"/>
            <a:ext cx="4965700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err="1" smtClean="0"/>
              <a:t>Fallgrube</a:t>
            </a:r>
            <a:endParaRPr lang="en-US" sz="4800" kern="700" dirty="0" smtClean="0"/>
          </a:p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smtClean="0"/>
              <a:t>12x12 </a:t>
            </a:r>
            <a:r>
              <a:rPr lang="en-US" sz="4800" kern="700" dirty="0" err="1" smtClean="0"/>
              <a:t>Boden</a:t>
            </a:r>
            <a:endParaRPr lang="en-US" sz="4800" kern="700" dirty="0" smtClean="0"/>
          </a:p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err="1" smtClean="0"/>
              <a:t>Federboden</a:t>
            </a:r>
            <a:endParaRPr lang="en-US" sz="4800" kern="700" dirty="0"/>
          </a:p>
        </p:txBody>
      </p:sp>
      <p:pic>
        <p:nvPicPr>
          <p:cNvPr id="5" name="Picture 4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52904"/>
            <a:ext cx="91440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1300</a:t>
            </a:r>
          </a:p>
          <a:p>
            <a:pPr algn="ctr"/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Trainingsstunden</a:t>
            </a:r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/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Jahr</a:t>
            </a:r>
            <a:endParaRPr lang="en-US" sz="5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/>
            <a:endParaRPr lang="en-US" sz="5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5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12700" y="405304"/>
            <a:ext cx="9144000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Wovon</a:t>
            </a:r>
            <a:endParaRPr lang="en-US" sz="6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13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     </a:t>
            </a:r>
            <a:r>
              <a:rPr lang="en-US" sz="115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Stunden</a:t>
            </a:r>
            <a:endParaRPr lang="en-US" sz="115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</a:pPr>
            <a:endParaRPr lang="en-US" sz="16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Auf- und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Abbau</a:t>
            </a:r>
            <a:endParaRPr lang="en-US" sz="72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</a:pPr>
            <a:endParaRPr lang="en-US" sz="5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" y="506904"/>
            <a:ext cx="3365500" cy="2628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15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300</a:t>
            </a:r>
            <a:endParaRPr lang="en-US" sz="4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9229"/>
          <a:stretch/>
        </p:blipFill>
        <p:spPr>
          <a:xfrm>
            <a:off x="509588" y="901701"/>
            <a:ext cx="4036885" cy="40386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0" y="1765302"/>
            <a:ext cx="4241800" cy="1657350"/>
          </a:xfrm>
        </p:spPr>
        <p:txBody>
          <a:bodyPr/>
          <a:lstStyle/>
          <a:p>
            <a:r>
              <a:rPr lang="en-US" sz="4000" dirty="0" smtClean="0"/>
              <a:t>1 Trainer </a:t>
            </a:r>
            <a:r>
              <a:rPr lang="en-US" sz="4000" dirty="0" err="1" smtClean="0"/>
              <a:t>mit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einer</a:t>
            </a:r>
            <a:r>
              <a:rPr lang="en-US" sz="4000" dirty="0" smtClean="0"/>
              <a:t> </a:t>
            </a:r>
            <a:r>
              <a:rPr lang="en-US" sz="4000" dirty="0" err="1" smtClean="0"/>
              <a:t>Gruppe</a:t>
            </a:r>
            <a:r>
              <a:rPr lang="en-US" sz="4000" dirty="0" smtClean="0"/>
              <a:t> </a:t>
            </a:r>
            <a:r>
              <a:rPr lang="en-US" sz="4000" dirty="0" err="1" smtClean="0"/>
              <a:t>kleinen</a:t>
            </a:r>
            <a:r>
              <a:rPr lang="en-US" sz="4000" dirty="0" smtClean="0"/>
              <a:t> </a:t>
            </a:r>
            <a:r>
              <a:rPr lang="en-US" sz="4000" dirty="0" err="1" smtClean="0"/>
              <a:t>Kindern</a:t>
            </a:r>
            <a:r>
              <a:rPr lang="en-US" sz="4000" dirty="0" smtClean="0"/>
              <a:t> !</a:t>
            </a:r>
            <a:endParaRPr lang="en-US" sz="4000" dirty="0"/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17711" b="5150"/>
          <a:stretch/>
        </p:blipFill>
        <p:spPr>
          <a:xfrm>
            <a:off x="4609973" y="647701"/>
            <a:ext cx="4036885" cy="4042944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42079">
            <a:off x="180358" y="457570"/>
            <a:ext cx="4352346" cy="2359021"/>
          </a:xfrm>
        </p:spPr>
        <p:txBody>
          <a:bodyPr/>
          <a:lstStyle/>
          <a:p>
            <a:pPr algn="ctr"/>
            <a:r>
              <a:rPr lang="en-US" sz="8000" dirty="0" smtClean="0"/>
              <a:t>Sprung </a:t>
            </a:r>
            <a:r>
              <a:rPr lang="en-US" sz="8000" dirty="0" err="1" smtClean="0"/>
              <a:t>Tisch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3490315"/>
            <a:ext cx="426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150 Kg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5313"/>
          <a:stretch/>
        </p:blipFill>
        <p:spPr>
          <a:xfrm>
            <a:off x="4609973" y="800101"/>
            <a:ext cx="4036885" cy="40386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15512">
            <a:off x="103674" y="304987"/>
            <a:ext cx="4362583" cy="1924750"/>
          </a:xfrm>
        </p:spPr>
        <p:txBody>
          <a:bodyPr/>
          <a:lstStyle/>
          <a:p>
            <a:pPr algn="ctr"/>
            <a:r>
              <a:rPr lang="en-US" sz="8000" dirty="0" err="1" smtClean="0"/>
              <a:t>Airtrack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19662"/>
            <a:ext cx="440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140 Kg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000" y="2991452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16823"/>
          <a:stretch/>
        </p:blipFill>
        <p:spPr>
          <a:xfrm>
            <a:off x="4609973" y="622301"/>
            <a:ext cx="4036885" cy="4067022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 rot="20315512">
            <a:off x="103674" y="304987"/>
            <a:ext cx="4362583" cy="1924750"/>
          </a:xfrm>
        </p:spPr>
        <p:txBody>
          <a:bodyPr/>
          <a:lstStyle/>
          <a:p>
            <a:pPr algn="ctr"/>
            <a:r>
              <a:rPr lang="en-US" sz="8000" dirty="0" err="1" smtClean="0"/>
              <a:t>Airtrack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119662"/>
            <a:ext cx="440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140 Kg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0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r="12290"/>
          <a:stretch/>
        </p:blipFill>
        <p:spPr>
          <a:xfrm>
            <a:off x="4609973" y="622300"/>
            <a:ext cx="4036885" cy="40513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15512">
            <a:off x="-461921" y="564542"/>
            <a:ext cx="5242733" cy="2359021"/>
          </a:xfrm>
        </p:spPr>
        <p:txBody>
          <a:bodyPr/>
          <a:lstStyle/>
          <a:p>
            <a:pPr algn="ctr"/>
            <a:r>
              <a:rPr lang="en-US" sz="8000" dirty="0" err="1" smtClean="0"/>
              <a:t>Großes</a:t>
            </a:r>
            <a:r>
              <a:rPr lang="en-US" sz="8000" dirty="0" smtClean="0"/>
              <a:t>- </a:t>
            </a:r>
            <a:r>
              <a:rPr lang="en-US" sz="7200" dirty="0" err="1" smtClean="0"/>
              <a:t>Trampolin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3304449"/>
            <a:ext cx="565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&gt;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</a:rPr>
              <a:t>300 Kg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21212" b="-2"/>
          <a:stretch/>
        </p:blipFill>
        <p:spPr>
          <a:xfrm>
            <a:off x="4609973" y="635000"/>
            <a:ext cx="4036885" cy="4054322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19062">
            <a:off x="-407760" y="175354"/>
            <a:ext cx="5208769" cy="2446796"/>
          </a:xfrm>
        </p:spPr>
        <p:txBody>
          <a:bodyPr/>
          <a:lstStyle/>
          <a:p>
            <a:pPr algn="ctr"/>
            <a:r>
              <a:rPr lang="en-US" sz="7200" dirty="0" smtClean="0"/>
              <a:t>Mini-</a:t>
            </a:r>
            <a:r>
              <a:rPr lang="en-US" sz="7200" dirty="0" err="1" smtClean="0"/>
              <a:t>Trampolin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199" y="3119662"/>
            <a:ext cx="410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50 Kg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90587">
            <a:off x="-289312" y="347836"/>
            <a:ext cx="6202959" cy="3287297"/>
          </a:xfrm>
        </p:spPr>
        <p:txBody>
          <a:bodyPr/>
          <a:lstStyle/>
          <a:p>
            <a:pPr algn="ctr"/>
            <a:r>
              <a:rPr lang="en-US" sz="7200" dirty="0" err="1" smtClean="0"/>
              <a:t>Stufenbarren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7200" dirty="0" err="1" smtClean="0"/>
              <a:t>Reck</a:t>
            </a:r>
            <a:r>
              <a:rPr lang="en-US" sz="7200" dirty="0" smtClean="0"/>
              <a:t>      .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8191500" y="4367478"/>
            <a:ext cx="571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pic>
        <p:nvPicPr>
          <p:cNvPr id="6" name="Picture Placeholder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9229"/>
          <a:stretch/>
        </p:blipFill>
        <p:spPr>
          <a:xfrm>
            <a:off x="4609973" y="772694"/>
            <a:ext cx="4036885" cy="40386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3056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711700" y="666751"/>
            <a:ext cx="4432300" cy="1111249"/>
          </a:xfrm>
        </p:spPr>
        <p:txBody>
          <a:bodyPr/>
          <a:lstStyle/>
          <a:p>
            <a:r>
              <a:rPr lang="en-US" sz="4000" dirty="0" smtClean="0"/>
              <a:t>Turnsport hat </a:t>
            </a:r>
            <a:r>
              <a:rPr lang="en-US" sz="4000" dirty="0" err="1" smtClean="0"/>
              <a:t>sich</a:t>
            </a:r>
            <a:r>
              <a:rPr lang="en-US" sz="4000" dirty="0" smtClean="0"/>
              <a:t> </a:t>
            </a:r>
            <a:r>
              <a:rPr lang="en-US" sz="4000" dirty="0" err="1" smtClean="0"/>
              <a:t>enorm</a:t>
            </a:r>
            <a:r>
              <a:rPr lang="en-US" sz="4000" dirty="0" smtClean="0"/>
              <a:t> </a:t>
            </a:r>
            <a:r>
              <a:rPr lang="en-US" sz="4000" dirty="0" err="1" smtClean="0"/>
              <a:t>entwickelt</a:t>
            </a:r>
            <a:endParaRPr lang="en-US" sz="4000" dirty="0"/>
          </a:p>
        </p:txBody>
      </p:sp>
      <p:sp>
        <p:nvSpPr>
          <p:cNvPr id="41" name="Subtitle 40"/>
          <p:cNvSpPr>
            <a:spLocks noGrp="1"/>
          </p:cNvSpPr>
          <p:nvPr>
            <p:ph type="body" sz="half" idx="2"/>
          </p:nvPr>
        </p:nvSpPr>
        <p:spPr>
          <a:xfrm>
            <a:off x="4724400" y="2138853"/>
            <a:ext cx="4483100" cy="2629250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70000"/>
              <a:buFont typeface="Wingdings" charset="2"/>
              <a:buChar char="Ø"/>
            </a:pPr>
            <a:r>
              <a:rPr lang="en-US" dirty="0" err="1" smtClean="0"/>
              <a:t>Früher</a:t>
            </a:r>
            <a:r>
              <a:rPr lang="en-US" dirty="0" smtClean="0"/>
              <a:t> : </a:t>
            </a:r>
            <a:r>
              <a:rPr lang="en-US" dirty="0" err="1" smtClean="0"/>
              <a:t>Sprungbrett</a:t>
            </a:r>
            <a:r>
              <a:rPr lang="en-US" dirty="0" smtClean="0"/>
              <a:t> + </a:t>
            </a:r>
            <a:r>
              <a:rPr lang="en-US" dirty="0" err="1" smtClean="0"/>
              <a:t>Kasten</a:t>
            </a:r>
            <a:endParaRPr lang="en-US" dirty="0" smtClean="0"/>
          </a:p>
          <a:p>
            <a:pPr marL="342900" indent="-342900">
              <a:buClrTx/>
              <a:buSzPct val="70000"/>
              <a:buFont typeface="Wingdings" charset="2"/>
              <a:buChar char="Ø"/>
            </a:pPr>
            <a:r>
              <a:rPr lang="en-US" dirty="0" err="1" smtClean="0"/>
              <a:t>Heute</a:t>
            </a:r>
            <a:r>
              <a:rPr lang="en-US" dirty="0" smtClean="0"/>
              <a:t> : </a:t>
            </a:r>
            <a:r>
              <a:rPr lang="en-US" dirty="0" err="1" smtClean="0"/>
              <a:t>Hochmoderne</a:t>
            </a:r>
            <a:r>
              <a:rPr lang="en-US" dirty="0" smtClean="0"/>
              <a:t> </a:t>
            </a:r>
            <a:r>
              <a:rPr lang="en-US" dirty="0" err="1" smtClean="0"/>
              <a:t>Geräte</a:t>
            </a:r>
            <a:r>
              <a:rPr lang="en-US" dirty="0" smtClean="0"/>
              <a:t> und </a:t>
            </a:r>
            <a:r>
              <a:rPr lang="en-US" dirty="0" err="1" smtClean="0"/>
              <a:t>Trainingshilfen</a:t>
            </a:r>
            <a:r>
              <a:rPr lang="en-US" dirty="0" smtClean="0"/>
              <a:t> </a:t>
            </a:r>
          </a:p>
          <a:p>
            <a:pPr marL="342900" indent="-342900">
              <a:buClrTx/>
              <a:buSzPct val="70000"/>
              <a:buFont typeface="Wingdings" charset="2"/>
              <a:buChar char="Ø"/>
            </a:pPr>
            <a:r>
              <a:rPr lang="en-US" dirty="0" err="1" smtClean="0"/>
              <a:t>Niveau</a:t>
            </a:r>
            <a:r>
              <a:rPr lang="en-US" dirty="0" smtClean="0"/>
              <a:t> stark </a:t>
            </a:r>
            <a:r>
              <a:rPr lang="en-US" dirty="0" err="1" smtClean="0"/>
              <a:t>gestiegen</a:t>
            </a:r>
            <a:endParaRPr lang="en-US" dirty="0" smtClean="0"/>
          </a:p>
          <a:p>
            <a:pPr marL="342900" indent="-342900">
              <a:buClrTx/>
              <a:buSzPct val="70000"/>
              <a:buFont typeface="Wingdings" charset="2"/>
              <a:buChar char="Ø"/>
            </a:pP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mit </a:t>
            </a:r>
            <a:r>
              <a:rPr lang="en-US" dirty="0" err="1" smtClean="0"/>
              <a:t>vor</a:t>
            </a:r>
            <a:r>
              <a:rPr lang="en-US" dirty="0" smtClean="0"/>
              <a:t> 45 </a:t>
            </a:r>
            <a:r>
              <a:rPr lang="en-US" dirty="0" err="1" smtClean="0"/>
              <a:t>Jahren</a:t>
            </a:r>
            <a:endParaRPr lang="en-US" dirty="0" smtClean="0"/>
          </a:p>
        </p:txBody>
      </p:sp>
      <p:pic>
        <p:nvPicPr>
          <p:cNvPr id="3" name="Picture Placeholder 2" descr="Capture d’écran 2012-12-03 à 23.07.58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>
          <a:xfrm>
            <a:off x="330200" y="285750"/>
            <a:ext cx="4165600" cy="4159250"/>
          </a:xfrm>
          <a:ln>
            <a:solidFill>
              <a:schemeClr val="bg2"/>
            </a:solidFill>
          </a:ln>
        </p:spPr>
      </p:pic>
      <p:pic>
        <p:nvPicPr>
          <p:cNvPr id="44" name="Picture 4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" y="4088110"/>
            <a:ext cx="1099338" cy="9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61500" y="345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5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422526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Auf- und </a:t>
            </a: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Abbau</a:t>
            </a: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" y="1992804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Viel zu klein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" y="2627804"/>
            <a:ext cx="9144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Nicht</a:t>
            </a: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genügend</a:t>
            </a: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Stunden</a:t>
            </a:r>
            <a:endParaRPr lang="en-US" sz="5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0500" y="2794595"/>
            <a:ext cx="955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Zu </a:t>
            </a: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kleiner</a:t>
            </a:r>
            <a:r>
              <a:rPr lang="en-US" sz="5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8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Geräteraum</a:t>
            </a:r>
            <a:endParaRPr lang="en-US" sz="5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74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8711E-6 L 0.00017 -0.336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5628E-6 L 0.00017 -0.2423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6914E-6 L 0.00312 -0.1790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3" grpId="1"/>
      <p:bldP spid="4" grpId="0"/>
      <p:bldP spid="4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12700" y="519604"/>
            <a:ext cx="9144000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I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n der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kleinen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Stadionhalle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haben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wir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keine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Zukunft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mehr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!</a:t>
            </a:r>
          </a:p>
        </p:txBody>
      </p:sp>
      <p:pic>
        <p:nvPicPr>
          <p:cNvPr id="3" name="Picture 2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pic>
        <p:nvPicPr>
          <p:cNvPr id="3" name="Picture 2" descr="Capture d’écran 2012-12-28 à 19.25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" y="215583"/>
            <a:ext cx="9080500" cy="40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 descr="Capture d’écran 2012-12-03 à 23.07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>
          <a:xfrm>
            <a:off x="5035870" y="755648"/>
            <a:ext cx="3955729" cy="3949699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8242299" y="4445000"/>
            <a:ext cx="442913" cy="636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itle 39"/>
          <p:cNvSpPr>
            <a:spLocks noGrp="1"/>
          </p:cNvSpPr>
          <p:nvPr>
            <p:ph type="title" idx="4294967295"/>
          </p:nvPr>
        </p:nvSpPr>
        <p:spPr>
          <a:xfrm>
            <a:off x="2171700" y="0"/>
            <a:ext cx="4432300" cy="895349"/>
          </a:xfrm>
        </p:spPr>
        <p:txBody>
          <a:bodyPr/>
          <a:lstStyle/>
          <a:p>
            <a:r>
              <a:rPr lang="en-US" sz="3600" i="1" dirty="0" err="1" smtClean="0"/>
              <a:t>Lösungsvorschlag</a:t>
            </a:r>
            <a:endParaRPr lang="en-US" sz="3600" i="1" dirty="0"/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4"/>
          <a:stretch/>
        </p:blipFill>
        <p:spPr>
          <a:xfrm>
            <a:off x="171769" y="755648"/>
            <a:ext cx="3901440" cy="3895501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6" name="Picture Placeholder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8658" b="8141"/>
          <a:stretch/>
        </p:blipFill>
        <p:spPr>
          <a:xfrm>
            <a:off x="3640667" y="2209800"/>
            <a:ext cx="1786466" cy="1236133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8" name="Picture 7" descr="logo groß complet.bmp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pic>
        <p:nvPicPr>
          <p:cNvPr id="3" name="Picture 2" descr="Capture d’écran 2012-12-27 à 14.44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0" y="895829"/>
            <a:ext cx="8796867" cy="32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  <p:pic>
        <p:nvPicPr>
          <p:cNvPr id="3" name="Picture 2" descr="Capture d’écran 2012-12-27 à 14.46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" y="533405"/>
            <a:ext cx="8847667" cy="35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pture d’écran 2012-11-18 à 15.2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1" y="-174500"/>
            <a:ext cx="10035959" cy="5501363"/>
          </a:xfrm>
          <a:prstGeom prst="rect">
            <a:avLst/>
          </a:prstGeom>
        </p:spPr>
      </p:pic>
      <p:pic>
        <p:nvPicPr>
          <p:cNvPr id="6" name="Picture 5" descr="P4282490_ii5.jpg"/>
          <p:cNvPicPr>
            <a:picLocks noChangeAspect="1"/>
          </p:cNvPicPr>
          <p:nvPr/>
        </p:nvPicPr>
        <p:blipFill rotWithShape="1"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779" r="8721"/>
          <a:stretch/>
        </p:blipFill>
        <p:spPr>
          <a:xfrm>
            <a:off x="-29586" y="-18785"/>
            <a:ext cx="4214268" cy="5196977"/>
          </a:xfrm>
          <a:prstGeom prst="rect">
            <a:avLst/>
          </a:prstGeom>
          <a:ln>
            <a:solidFill>
              <a:schemeClr val="tx1"/>
            </a:solidFill>
            <a:round/>
          </a:ln>
        </p:spPr>
      </p:pic>
      <p:pic>
        <p:nvPicPr>
          <p:cNvPr id="2" name="Picture 1" descr="Capture d’écran 2012-11-18 à 15.2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34" y="0"/>
            <a:ext cx="1820333" cy="2576182"/>
          </a:xfrm>
          <a:prstGeom prst="rect">
            <a:avLst/>
          </a:prstGeom>
        </p:spPr>
      </p:pic>
      <p:pic>
        <p:nvPicPr>
          <p:cNvPr id="8" name="Picture 7" descr="001.JPG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34" y="-18784"/>
            <a:ext cx="5520621" cy="2594966"/>
          </a:xfrm>
          <a:prstGeom prst="rect">
            <a:avLst/>
          </a:prstGeom>
          <a:ln>
            <a:solidFill>
              <a:schemeClr val="tx1"/>
            </a:solidFill>
            <a:round/>
          </a:ln>
        </p:spPr>
      </p:pic>
      <p:pic>
        <p:nvPicPr>
          <p:cNvPr id="7" name="Picture 6" descr="collage_P5082896_ii6.jpg"/>
          <p:cNvPicPr>
            <a:picLocks noChangeAspect="1"/>
          </p:cNvPicPr>
          <p:nvPr/>
        </p:nvPicPr>
        <p:blipFill rotWithShape="1">
          <a:blip r:embed="rId6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751" b="48256"/>
          <a:stretch/>
        </p:blipFill>
        <p:spPr>
          <a:xfrm>
            <a:off x="4198823" y="2576182"/>
            <a:ext cx="4983231" cy="2631435"/>
          </a:xfrm>
          <a:prstGeom prst="rect">
            <a:avLst/>
          </a:prstGeom>
          <a:ln>
            <a:solidFill>
              <a:schemeClr val="tx1"/>
            </a:solidFill>
            <a:round/>
          </a:ln>
        </p:spPr>
      </p:pic>
      <p:cxnSp>
        <p:nvCxnSpPr>
          <p:cNvPr id="9" name="Straight Connector 8"/>
          <p:cNvCxnSpPr/>
          <p:nvPr/>
        </p:nvCxnSpPr>
        <p:spPr>
          <a:xfrm>
            <a:off x="-8373" y="-18784"/>
            <a:ext cx="9211640" cy="0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61434" y="2576182"/>
            <a:ext cx="5520621" cy="0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50799" y="5186042"/>
            <a:ext cx="9232853" cy="3928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-29586" y="-42335"/>
            <a:ext cx="0" cy="5224452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61434" y="-18784"/>
            <a:ext cx="0" cy="2618517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84682" y="2576182"/>
            <a:ext cx="14142" cy="2602012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82054" y="-34082"/>
            <a:ext cx="0" cy="5249549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 groß complet.bmp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4121297"/>
            <a:ext cx="1098439" cy="96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841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Für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viele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Mädchen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ist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Turnen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immer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noch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“Der Sport”</a:t>
            </a:r>
            <a:r>
              <a:rPr lang="en-US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en-US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so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wie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es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für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viele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Jungen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das </a:t>
            </a:r>
            <a:r>
              <a:rPr lang="en-US" sz="48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Fußballspielen</a:t>
            </a:r>
            <a:r>
              <a:rPr lang="en-US" sz="48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ist !</a:t>
            </a:r>
            <a:endParaRPr lang="en-US" sz="48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" y="123357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Bitte</a:t>
            </a:r>
            <a:r>
              <a:rPr lang="en-US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ermöglichen</a:t>
            </a:r>
            <a:r>
              <a:rPr lang="en-US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</a:t>
            </a:r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ie</a:t>
            </a:r>
            <a:endParaRPr lang="en-US" sz="5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dem</a:t>
            </a:r>
            <a:r>
              <a:rPr lang="en-US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Turnsport in Eupen </a:t>
            </a:r>
          </a:p>
          <a:p>
            <a:pPr algn="ctr"/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eine</a:t>
            </a:r>
            <a:r>
              <a:rPr lang="en-US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Zukunft</a:t>
            </a:r>
            <a:endParaRPr lang="en-US" sz="5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53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88704 L -0.00139 -0.62654 " pathEditMode="relative" rAng="0" ptsTypes="AA">
                                      <p:cBhvr>
                                        <p:cTn id="6" dur="7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85" y="895349"/>
            <a:ext cx="3949699" cy="3949699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8242299" y="4445000"/>
            <a:ext cx="442913" cy="636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" y="4088110"/>
            <a:ext cx="1099338" cy="966489"/>
          </a:xfrm>
          <a:prstGeom prst="rect">
            <a:avLst/>
          </a:prstGeom>
        </p:spPr>
      </p:pic>
      <p:sp>
        <p:nvSpPr>
          <p:cNvPr id="8" name="Title 39"/>
          <p:cNvSpPr txBox="1">
            <a:spLocks/>
          </p:cNvSpPr>
          <p:nvPr/>
        </p:nvSpPr>
        <p:spPr>
          <a:xfrm>
            <a:off x="304800" y="755648"/>
            <a:ext cx="4432300" cy="2851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Wer</a:t>
            </a:r>
            <a:r>
              <a:rPr lang="en-US" sz="2400" i="1" dirty="0" smtClean="0"/>
              <a:t> “</a:t>
            </a:r>
            <a:r>
              <a:rPr lang="en-US" sz="2400" i="1" dirty="0" err="1" smtClean="0"/>
              <a:t>überleben</a:t>
            </a:r>
            <a:r>
              <a:rPr lang="en-US" sz="2400" i="1" dirty="0" smtClean="0"/>
              <a:t>” will</a:t>
            </a:r>
            <a:br>
              <a:rPr lang="en-US" sz="2400" i="1" dirty="0" smtClean="0"/>
            </a:br>
            <a:r>
              <a:rPr lang="en-US" sz="2400" i="1" dirty="0" smtClean="0"/>
              <a:t>muss </a:t>
            </a:r>
            <a:r>
              <a:rPr lang="en-US" sz="2400" i="1" dirty="0" err="1" smtClean="0"/>
              <a:t>diese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Entwicklung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err="1" smtClean="0"/>
              <a:t>mitgehen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1043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9" descr="BLOSO_janssen-Fritsen_Brugge_0166_ii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60"/>
          <a:stretch>
            <a:fillRect/>
          </a:stretch>
        </p:blipFill>
        <p:spPr>
          <a:xfrm>
            <a:off x="5257800" y="210045"/>
            <a:ext cx="3261255" cy="3284887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20" name="Picture Placeholder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/>
          <a:stretch/>
        </p:blipFill>
        <p:spPr>
          <a:xfrm>
            <a:off x="293688" y="1473794"/>
            <a:ext cx="3505200" cy="3542705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2" name="Picture Placeholder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5" r="218"/>
          <a:stretch/>
        </p:blipFill>
        <p:spPr>
          <a:xfrm>
            <a:off x="3416300" y="419100"/>
            <a:ext cx="1344613" cy="13462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0" name="Picture Placeholder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9"/>
          <a:stretch/>
        </p:blipFill>
        <p:spPr>
          <a:xfrm>
            <a:off x="1808812" y="71438"/>
            <a:ext cx="1284576" cy="125730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3" name="Picture Placeholder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15152"/>
          <a:stretch/>
        </p:blipFill>
        <p:spPr>
          <a:xfrm>
            <a:off x="3887788" y="1951038"/>
            <a:ext cx="1143001" cy="1147286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4" name="Picture Placeholder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8" t="53877"/>
          <a:stretch/>
        </p:blipFill>
        <p:spPr>
          <a:xfrm>
            <a:off x="4394198" y="3108563"/>
            <a:ext cx="1571625" cy="1565633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5" name="Picture Placeholder 14" descr="000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0"/>
          <a:stretch/>
        </p:blipFill>
        <p:spPr>
          <a:xfrm>
            <a:off x="7597980" y="3307358"/>
            <a:ext cx="1368220" cy="1366838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6" name="Picture Placeholder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1" y="3899495"/>
            <a:ext cx="1143001" cy="1143001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pic>
        <p:nvPicPr>
          <p:cNvPr id="17" name="Picture Placeholder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22995"/>
          <a:stretch/>
        </p:blipFill>
        <p:spPr>
          <a:xfrm>
            <a:off x="158199" y="210045"/>
            <a:ext cx="1299125" cy="1275855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3988" y="-1563233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So 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sehen</a:t>
            </a:r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heute</a:t>
            </a:r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normale</a:t>
            </a:r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Turnhallen</a:t>
            </a:r>
            <a:r>
              <a:rPr lang="en-US" sz="5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5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aus</a:t>
            </a:r>
            <a:endParaRPr lang="en-US" sz="50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pic>
        <p:nvPicPr>
          <p:cNvPr id="21" name="Picture 20" descr="logo groß complet.bmp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445000"/>
            <a:ext cx="767032" cy="6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3.45679E-6 L -2.22222E-6 0.98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9824 L -2.22222E-6 1.8611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11736" b="2"/>
          <a:stretch/>
        </p:blipFill>
        <p:spPr>
          <a:xfrm>
            <a:off x="192088" y="622300"/>
            <a:ext cx="4036885" cy="4044950"/>
          </a:xfrm>
          <a:prstGeom prst="ellipse">
            <a:avLst/>
          </a:prstGeom>
          <a:ln w="28575">
            <a:solidFill>
              <a:schemeClr val="bg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064000" y="1662604"/>
            <a:ext cx="50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So </a:t>
            </a:r>
            <a:r>
              <a:rPr lang="en-US" sz="4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sieht</a:t>
            </a:r>
            <a:r>
              <a:rPr lang="en-US" sz="4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Eupen’s</a:t>
            </a:r>
            <a:r>
              <a:rPr lang="en-US" sz="4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Turnhalle</a:t>
            </a:r>
            <a:r>
              <a:rPr lang="en-US" sz="4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aus</a:t>
            </a:r>
            <a:r>
              <a:rPr lang="en-US" sz="4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!</a:t>
            </a:r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177800" y="1154604"/>
            <a:ext cx="952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Welche</a:t>
            </a:r>
            <a:r>
              <a:rPr lang="en-US" sz="7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Probleme</a:t>
            </a:r>
            <a:r>
              <a:rPr lang="en-US" sz="7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bringt</a:t>
            </a:r>
            <a:r>
              <a:rPr lang="en-US" sz="7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dies mit </a:t>
            </a:r>
            <a:r>
              <a:rPr lang="en-US" sz="70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sich</a:t>
            </a:r>
            <a:r>
              <a:rPr lang="en-US" sz="70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?</a:t>
            </a:r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48040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Auf- und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Abbau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bei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vielen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Geräten</a:t>
            </a:r>
            <a:r>
              <a:rPr lang="en-US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tx1">
                      <a:lumMod val="50000"/>
                      <a:lumOff val="50000"/>
                      <a:alpha val="30000"/>
                    </a:schemeClr>
                  </a:glow>
                </a:effectLst>
              </a:rPr>
              <a:t>unmöglich</a:t>
            </a:r>
            <a:endParaRPr lang="en-US" sz="2800" b="1" spc="5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53100">
                  <a:schemeClr val="tx1">
                    <a:lumMod val="50000"/>
                    <a:lumOff val="5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logo groß complet.bmp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4282490_ii5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08000"/>
            <a:ext cx="4267200" cy="4267200"/>
          </a:xfrm>
        </p:spPr>
      </p:pic>
      <p:sp>
        <p:nvSpPr>
          <p:cNvPr id="7" name="TextBox 6"/>
          <p:cNvSpPr txBox="1"/>
          <p:nvPr/>
        </p:nvSpPr>
        <p:spPr>
          <a:xfrm>
            <a:off x="4699000" y="969665"/>
            <a:ext cx="496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err="1" smtClean="0"/>
              <a:t>Fallgrube</a:t>
            </a:r>
            <a:endParaRPr lang="en-US" sz="4800" kern="700" dirty="0" smtClean="0"/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4"/>
          <a:stretch/>
        </p:blipFill>
        <p:spPr>
          <a:xfrm>
            <a:off x="228600" y="507997"/>
            <a:ext cx="4267200" cy="4258734"/>
          </a:xfrm>
        </p:spPr>
      </p:pic>
      <p:sp>
        <p:nvSpPr>
          <p:cNvPr id="7" name="TextBox 6"/>
          <p:cNvSpPr txBox="1"/>
          <p:nvPr/>
        </p:nvSpPr>
        <p:spPr>
          <a:xfrm>
            <a:off x="4699000" y="969665"/>
            <a:ext cx="4965700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err="1" smtClean="0"/>
              <a:t>Fallgrube</a:t>
            </a:r>
            <a:endParaRPr lang="en-US" sz="4800" kern="700" dirty="0" smtClean="0"/>
          </a:p>
          <a:p>
            <a:pPr marL="363600" indent="-471600">
              <a:lnSpc>
                <a:spcPct val="120000"/>
              </a:lnSpc>
              <a:buSzPct val="70000"/>
              <a:buFont typeface="Wingdings" charset="2"/>
              <a:buChar char="Ø"/>
            </a:pPr>
            <a:r>
              <a:rPr lang="en-US" sz="4800" kern="700" dirty="0" smtClean="0"/>
              <a:t>12x12 </a:t>
            </a:r>
            <a:r>
              <a:rPr lang="en-US" sz="4800" kern="700" dirty="0" err="1" smtClean="0"/>
              <a:t>Boden</a:t>
            </a:r>
            <a:endParaRPr lang="en-US" sz="4800" kern="700" dirty="0" smtClean="0"/>
          </a:p>
        </p:txBody>
      </p:sp>
      <p:pic>
        <p:nvPicPr>
          <p:cNvPr id="4" name="Picture 3" descr="logo groß complet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770" y1="35894" x2="94195" y2="45618"/>
                        <a14:foregroundMark x1="70818" y1="80972" x2="82691" y2="80612"/>
                        <a14:foregroundMark x1="69763" y1="6242" x2="81372" y2="14646"/>
                        <a14:foregroundMark x1="81372" y1="14826" x2="90132" y2="28271"/>
                        <a14:foregroundMark x1="32929" y1="8703" x2="45646" y2="3361"/>
                        <a14:foregroundMark x1="59208" y1="25150" x2="59208" y2="30792"/>
                        <a14:foregroundMark x1="63905" y1="26351" x2="65119" y2="30672"/>
                        <a14:foregroundMark x1="83799" y1="69868" x2="82533" y2="73169"/>
                        <a14:foregroundMark x1="62058" y1="95258" x2="65910" y2="94298"/>
                        <a14:foregroundMark x1="50501" y1="95978" x2="54987" y2="96399"/>
                        <a14:foregroundMark x1="43694" y1="94538" x2="33879" y2="90696"/>
                        <a14:foregroundMark x1="16992" y1="71068" x2="26702" y2="85054"/>
                        <a14:foregroundMark x1="47441" y1="55342" x2="45013" y2="59784"/>
                        <a14:foregroundMark x1="65858" y1="35054" x2="65858" y2="37635"/>
                        <a14:foregroundMark x1="71293" y1="35234" x2="71346" y2="36915"/>
                        <a14:foregroundMark x1="73931" y1="35834" x2="73773" y2="37455"/>
                        <a14:foregroundMark x1="80000" y1="35354" x2="78945" y2="38175"/>
                        <a14:foregroundMark x1="48285" y1="18067" x2="48232" y2="20468"/>
                        <a14:foregroundMark x1="52559" y1="17707" x2="52559" y2="19208"/>
                        <a14:foregroundMark x1="57731" y1="18427" x2="57678" y2="20768"/>
                        <a14:foregroundMark x1="62797" y1="17827" x2="62797" y2="20708"/>
                        <a14:foregroundMark x1="67124" y1="17827" x2="67124" y2="20648"/>
                        <a14:foregroundMark x1="72401" y1="18127" x2="72401" y2="20408"/>
                        <a14:foregroundMark x1="76675" y1="17767" x2="76675" y2="20228"/>
                        <a14:foregroundMark x1="17520" y1="63265" x2="16517" y2="64586"/>
                        <a14:foregroundMark x1="9235" y1="61645" x2="9974" y2="62185"/>
                        <a14:foregroundMark x1="1372" y1="45918" x2="2216" y2="49520"/>
                        <a14:foregroundMark x1="3272" y1="51321" x2="4327" y2="53842"/>
                        <a14:foregroundMark x1="4697" y1="54442" x2="6649" y2="57623"/>
                        <a14:foregroundMark x1="7071" y1="58163" x2="8602" y2="59784"/>
                        <a14:foregroundMark x1="11873" y1="16086" x2="14195" y2="14766"/>
                        <a14:foregroundMark x1="6121" y1="22329" x2="4538" y2="24730"/>
                        <a14:foregroundMark x1="3799" y1="26110" x2="2586" y2="29052"/>
                        <a14:foregroundMark x1="2216" y1="30012" x2="1372" y2="33193"/>
                        <a14:foregroundMark x1="1266" y1="33974" x2="792" y2="39676"/>
                        <a14:foregroundMark x1="46491" y1="3061" x2="67230" y2="3721"/>
                        <a14:foregroundMark x1="25488" y1="10504" x2="28602" y2="10804"/>
                        <a14:foregroundMark x1="14670" y1="14286" x2="19314" y2="12245"/>
                        <a14:foregroundMark x1="19156" y1="11885" x2="25066" y2="10984"/>
                        <a14:foregroundMark x1="6332" y1="21849" x2="9604" y2="18127"/>
                        <a14:foregroundMark x1="29024" y1="10744" x2="30343" y2="11164"/>
                        <a14:foregroundMark x1="31187" y1="11044" x2="34617" y2="12365"/>
                        <a14:foregroundMark x1="34934" y1="12365" x2="39789" y2="15066"/>
                        <a14:foregroundMark x1="40053" y1="15126" x2="46069" y2="21309"/>
                        <a14:foregroundMark x1="46227" y1="21669" x2="48549" y2="26531"/>
                        <a14:foregroundMark x1="25066" y1="35834" x2="39050" y2="16687"/>
                        <a14:foregroundMark x1="65383" y1="55222" x2="63588" y2="62305"/>
                        <a14:foregroundMark x1="68496" y1="69508" x2="80475" y2="56182"/>
                        <a14:foregroundMark x1="46438" y1="51921" x2="48549" y2="52581"/>
                        <a14:foregroundMark x1="79420" y1="94298" x2="83641" y2="93397"/>
                        <a14:foregroundMark x1="45119" y1="93697" x2="44011" y2="97599"/>
                        <a14:backgroundMark x1="13615" y1="6122" x2="13615" y2="6122"/>
                        <a14:backgroundMark x1="20633" y1="5702" x2="20633" y2="5702"/>
                        <a14:backgroundMark x1="75462" y1="3421" x2="93615" y2="8223"/>
                        <a14:backgroundMark x1="70501" y1="1981" x2="98206" y2="25510"/>
                        <a14:backgroundMark x1="97467" y1="26351" x2="97467" y2="97119"/>
                        <a14:backgroundMark x1="90871" y1="42437" x2="92718" y2="67047"/>
                        <a14:backgroundMark x1="92348" y1="71008" x2="94881" y2="79172"/>
                        <a14:backgroundMark x1="86438" y1="82893" x2="97098" y2="97959"/>
                        <a14:backgroundMark x1="84644" y1="86435" x2="90871" y2="97539"/>
                        <a14:backgroundMark x1="78734" y1="89556" x2="83325" y2="86255"/>
                        <a14:backgroundMark x1="59314" y1="97959" x2="87757" y2="98139"/>
                        <a14:backgroundMark x1="1530" y1="22209" x2="27388" y2="1321"/>
                        <a14:backgroundMark x1="2797" y1="15546" x2="22427" y2="900"/>
                        <a14:backgroundMark x1="23747" y1="7563" x2="43536" y2="1140"/>
                        <a14:backgroundMark x1="36042" y1="11164" x2="66121" y2="7803"/>
                        <a14:backgroundMark x1="43536" y1="14886" x2="76939" y2="14466"/>
                        <a14:backgroundMark x1="14934" y1="17587" x2="35462" y2="16567"/>
                        <a14:backgroundMark x1="14354" y1="19688" x2="22058" y2="30552"/>
                        <a14:backgroundMark x1="9077" y1="21789" x2="21319" y2="47839"/>
                        <a14:backgroundMark x1="7757" y1="23469" x2="20053" y2="50780"/>
                        <a14:backgroundMark x1="6121" y1="26170" x2="18047" y2="52881"/>
                        <a14:backgroundMark x1="4855" y1="28691" x2="16570" y2="56603"/>
                        <a14:backgroundMark x1="3536" y1="31813" x2="15831" y2="60384"/>
                        <a14:backgroundMark x1="2639" y1="34274" x2="14195" y2="62065"/>
                        <a14:backgroundMark x1="40211" y1="19268" x2="29235" y2="39916"/>
                        <a14:backgroundMark x1="41900" y1="20108" x2="31240" y2="43878"/>
                        <a14:backgroundMark x1="43377" y1="21789" x2="34565" y2="44538"/>
                        <a14:backgroundMark x1="44274" y1="23049" x2="37467" y2="44958"/>
                        <a14:backgroundMark x1="45383" y1="25330" x2="41319" y2="44958"/>
                        <a14:backgroundMark x1="33984" y1="51621" x2="45541" y2="54562"/>
                        <a14:backgroundMark x1="35092" y1="54742" x2="45752" y2="56182"/>
                        <a14:backgroundMark x1="34354" y1="57443" x2="42269" y2="60144"/>
                        <a14:backgroundMark x1="17836" y1="65786" x2="39894" y2="62485"/>
                        <a14:backgroundMark x1="26491" y1="52041" x2="26491" y2="56423"/>
                        <a14:backgroundMark x1="32348" y1="50780" x2="34723" y2="51200"/>
                        <a14:backgroundMark x1="50871" y1="19688" x2="60950" y2="58283"/>
                        <a14:backgroundMark x1="57836" y1="23049" x2="82955" y2="22809"/>
                        <a14:backgroundMark x1="69393" y1="24310" x2="84644" y2="24910"/>
                        <a14:backgroundMark x1="87018" y1="50180" x2="89024" y2="50180"/>
                        <a14:backgroundMark x1="63694" y1="82053" x2="81319" y2="82713"/>
                        <a14:backgroundMark x1="61900" y1="82473" x2="76728" y2="65786"/>
                        <a14:backgroundMark x1="67757" y1="77491" x2="76728" y2="78932"/>
                        <a14:backgroundMark x1="80000" y1="60804" x2="83219" y2="59724"/>
                        <a14:backgroundMark x1="83641" y1="74010" x2="82322" y2="79052"/>
                        <a14:backgroundMark x1="62216" y1="25630" x2="62111" y2="51621"/>
                        <a14:backgroundMark x1="69235" y1="27251" x2="85858" y2="27251"/>
                        <a14:backgroundMark x1="67599" y1="31152" x2="88443" y2="31273"/>
                        <a14:backgroundMark x1="2533" y1="58583" x2="32612" y2="98860"/>
                        <a14:backgroundMark x1="20106" y1="71609" x2="42427" y2="91297"/>
                        <a14:backgroundMark x1="29393" y1="72809" x2="42955" y2="84334"/>
                        <a14:backgroundMark x1="42164" y1="67347" x2="54406" y2="51621"/>
                        <a14:backgroundMark x1="58681" y1="59184" x2="57045" y2="71909"/>
                        <a14:backgroundMark x1="45805" y1="95198" x2="48074" y2="99280"/>
                        <a14:backgroundMark x1="50501" y1="84994" x2="57414" y2="91717"/>
                        <a14:backgroundMark x1="61003" y1="92017" x2="65172" y2="93397"/>
                        <a14:backgroundMark x1="67388" y1="35774" x2="67388" y2="41357"/>
                        <a14:backgroundMark x1="72401" y1="36375" x2="72243" y2="40216"/>
                        <a14:backgroundMark x1="76939" y1="35174" x2="76939" y2="40696"/>
                        <a14:backgroundMark x1="83113" y1="35894" x2="81953" y2="44898"/>
                        <a14:backgroundMark x1="83272" y1="72809" x2="84433" y2="69748"/>
                        <a14:backgroundMark x1="70237" y1="35234" x2="70237" y2="36074"/>
                        <a14:backgroundMark x1="74828" y1="36915" x2="74828" y2="37455"/>
                        <a14:backgroundMark x1="58470" y1="17887" x2="58734" y2="18607"/>
                        <a14:backgroundMark x1="77467" y1="17767" x2="77520" y2="18427"/>
                        <a14:backgroundMark x1="422" y1="31993" x2="369" y2="34154"/>
                        <a14:backgroundMark x1="528" y1="44898" x2="1741" y2="50300"/>
                        <a14:backgroundMark x1="4327" y1="22389" x2="633" y2="31813"/>
                        <a14:backgroundMark x1="369" y1="34454" x2="264" y2="44838"/>
                        <a14:backgroundMark x1="66702" y1="53601" x2="80739" y2="46819"/>
                        <a14:backgroundMark x1="25488" y1="11104" x2="27493" y2="11164"/>
                        <a14:backgroundMark x1="20158" y1="11885" x2="24960" y2="11164"/>
                        <a14:backgroundMark x1="27810" y1="11164" x2="30712" y2="11645"/>
                        <a14:backgroundMark x1="31346" y1="11765" x2="34142" y2="12725"/>
                        <a14:backgroundMark x1="34406" y1="12785" x2="38734" y2="15066"/>
                        <a14:backgroundMark x1="39367" y1="15666" x2="43588" y2="19208"/>
                        <a14:backgroundMark x1="43852" y1="19628" x2="46544" y2="23289"/>
                        <a14:backgroundMark x1="46755" y1="23589" x2="47968" y2="25750"/>
                        <a14:backgroundMark x1="3694" y1="27011" x2="2480" y2="30012"/>
                        <a14:backgroundMark x1="6174" y1="22629" x2="5488" y2="24010"/>
                        <a14:backgroundMark x1="9393" y1="17827" x2="8074" y2="19448"/>
                        <a14:backgroundMark x1="7177" y1="20408" x2="5646" y2="22449"/>
                        <a14:backgroundMark x1="4749" y1="23830" x2="4327" y2="24970"/>
                        <a14:backgroundMark x1="2427" y1="28872" x2="897" y2="33733"/>
                        <a14:backgroundMark x1="1689" y1="51020" x2="7599" y2="59904"/>
                        <a14:backgroundMark x1="48813" y1="94298" x2="50132" y2="979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13521"/>
            <a:ext cx="850900" cy="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633</TotalTime>
  <Words>189</Words>
  <Application>Microsoft Macintosh PowerPoint</Application>
  <PresentationFormat>On-screen Show (16:9)</PresentationFormat>
  <Paragraphs>74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Genesis</vt:lpstr>
      <vt:lpstr>Infrastruktur Problem</vt:lpstr>
      <vt:lpstr>Turnsport hat sich enorm entwickelt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Trainer mit  einer Gruppe kleinen Kindern !</vt:lpstr>
      <vt:lpstr>Sprung Tisch</vt:lpstr>
      <vt:lpstr>Airtrack</vt:lpstr>
      <vt:lpstr>Airtrack</vt:lpstr>
      <vt:lpstr>Großes- Trampolin</vt:lpstr>
      <vt:lpstr>Mini-Trampolin</vt:lpstr>
      <vt:lpstr>Stufenbarren  Reck      .</vt:lpstr>
      <vt:lpstr>PowerPoint Presentation</vt:lpstr>
      <vt:lpstr>PowerPoint Presentation</vt:lpstr>
      <vt:lpstr>PowerPoint Presentation</vt:lpstr>
      <vt:lpstr>Lösungsvorschlag</vt:lpstr>
      <vt:lpstr>PowerPoint Presentation</vt:lpstr>
      <vt:lpstr>PowerPoint Presentation</vt:lpstr>
      <vt:lpstr>PowerPoint Presentation</vt:lpstr>
    </vt:vector>
  </TitlesOfParts>
  <Company>Familie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Achim Pitz</dc:creator>
  <cp:lastModifiedBy>Achim Pitz</cp:lastModifiedBy>
  <cp:revision>92</cp:revision>
  <dcterms:created xsi:type="dcterms:W3CDTF">2012-12-03T21:09:34Z</dcterms:created>
  <dcterms:modified xsi:type="dcterms:W3CDTF">2012-12-28T18:51:03Z</dcterms:modified>
</cp:coreProperties>
</file>