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60" r:id="rId1"/>
  </p:sldMasterIdLst>
  <p:notesMasterIdLst>
    <p:notesMasterId r:id="rId29"/>
  </p:notesMasterIdLst>
  <p:handoutMasterIdLst>
    <p:handoutMasterId r:id="rId30"/>
  </p:handoutMasterIdLst>
  <p:sldIdLst>
    <p:sldId id="257" r:id="rId2"/>
    <p:sldId id="261" r:id="rId3"/>
    <p:sldId id="258" r:id="rId4"/>
    <p:sldId id="262" r:id="rId5"/>
    <p:sldId id="260" r:id="rId6"/>
    <p:sldId id="259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64" r:id="rId16"/>
    <p:sldId id="273" r:id="rId17"/>
    <p:sldId id="279" r:id="rId18"/>
    <p:sldId id="280" r:id="rId19"/>
    <p:sldId id="281" r:id="rId20"/>
    <p:sldId id="282" r:id="rId21"/>
    <p:sldId id="284" r:id="rId22"/>
    <p:sldId id="285" r:id="rId23"/>
    <p:sldId id="278" r:id="rId24"/>
    <p:sldId id="275" r:id="rId25"/>
    <p:sldId id="276" r:id="rId26"/>
    <p:sldId id="274" r:id="rId27"/>
    <p:sldId id="277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9" autoAdjust="0"/>
    <p:restoredTop sz="88261" autoAdjust="0"/>
  </p:normalViewPr>
  <p:slideViewPr>
    <p:cSldViewPr snapToGrid="0" snapToObjects="1">
      <p:cViewPr>
        <p:scale>
          <a:sx n="100" d="100"/>
          <a:sy n="100" d="100"/>
        </p:scale>
        <p:origin x="-1592" y="-81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AFEC7-E8B2-1E4C-88A5-0CCC316F4294}" type="datetimeFigureOut">
              <a:rPr lang="en-US" smtClean="0"/>
              <a:t>11/01/13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75B88-D43A-F34E-A00F-8748E76BF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771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ACFB5-04A9-5441-8952-6E55FA6370E1}" type="datetimeFigureOut">
              <a:rPr lang="en-US" smtClean="0"/>
              <a:t>11/01/13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A7F40-532B-004F-B1EE-203E892A0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401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A7F40-532B-004F-B1EE-203E892A00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95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A7F40-532B-004F-B1EE-203E892A007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61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Selina</a:t>
            </a:r>
            <a:r>
              <a:rPr lang="en-US" dirty="0" smtClean="0"/>
              <a:t> : 32.</a:t>
            </a:r>
          </a:p>
          <a:p>
            <a:r>
              <a:rPr lang="en-US" dirty="0" smtClean="0"/>
              <a:t>Lena : 30.</a:t>
            </a:r>
          </a:p>
          <a:p>
            <a:r>
              <a:rPr lang="en-US" dirty="0" smtClean="0"/>
              <a:t>Larissa : 27.</a:t>
            </a:r>
          </a:p>
          <a:p>
            <a:r>
              <a:rPr lang="en-US" dirty="0" smtClean="0"/>
              <a:t>Eric : 14.</a:t>
            </a:r>
          </a:p>
          <a:p>
            <a:r>
              <a:rPr lang="en-US" dirty="0" smtClean="0"/>
              <a:t>Achim : 8. + 2 Finale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jeweils</a:t>
            </a:r>
            <a:r>
              <a:rPr lang="en-US" baseline="0" dirty="0" smtClean="0"/>
              <a:t> 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A7F40-532B-004F-B1EE-203E892A007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84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28700"/>
            <a:ext cx="7848600" cy="1445419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28900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7357-6DCA-6A43-BF35-5DB40CC880FC}" type="datetime2">
              <a:rPr lang="fr-CH" smtClean="0"/>
              <a:t>Friday 11 January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2548890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9DEE-91D2-BB44-9BEF-2C0C5515E072}" type="datetime2">
              <a:rPr lang="fr-CH" smtClean="0"/>
              <a:t>Friday 11 January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440055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44005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E2596-EA25-AA43-85A3-120F68E8B467}" type="datetime2">
              <a:rPr lang="fr-CH" smtClean="0"/>
              <a:t>Friday 11 January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2D003-C866-3441-8C29-780BA7E8A06B}" type="datetime2">
              <a:rPr lang="fr-CH" smtClean="0"/>
              <a:t>Friday 11 January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771651"/>
            <a:ext cx="7772400" cy="1650206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470149"/>
            <a:ext cx="7772400" cy="112514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D52D0-62CE-4740-9BA5-AAE75577A974}" type="datetime2">
              <a:rPr lang="fr-CH" smtClean="0"/>
              <a:t>Friday 11 January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3449574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5014"/>
            <a:ext cx="4038600" cy="35387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5014"/>
            <a:ext cx="4038600" cy="35387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F0BF2-426A-8E48-AE5F-B534EB6C9366}" type="datetime2">
              <a:rPr lang="fr-CH" smtClean="0"/>
              <a:t>Friday 11 January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7300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393192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257300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1828800"/>
            <a:ext cx="393192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E3FE5-C3BC-184C-88DD-F894914271CB}" type="datetime2">
              <a:rPr lang="fr-CH" smtClean="0"/>
              <a:t>Friday 11 January 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806462" y="3034268"/>
            <a:ext cx="353187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7DD6-E1C1-7042-9C18-3CD407D2D5F8}" type="datetime2">
              <a:rPr lang="fr-CH" smtClean="0"/>
              <a:t>Friday 11 January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F3FE9-D669-2F49-89E8-920186CEEE53}" type="datetime2">
              <a:rPr lang="fr-CH" smtClean="0"/>
              <a:t>Friday 11 January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060"/>
            <a:ext cx="2139696" cy="946404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594060"/>
            <a:ext cx="5715000" cy="41833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597915"/>
            <a:ext cx="2139696" cy="31827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E9C2-39F6-EA48-9215-E4F42016248D}" type="datetime2">
              <a:rPr lang="fr-CH" smtClean="0"/>
              <a:t>Friday 11 January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684114" y="2684956"/>
            <a:ext cx="418338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60"/>
            <a:ext cx="2142680" cy="94869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628651"/>
            <a:ext cx="5904390" cy="4125342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2139696" cy="31821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71CF-D36C-2B47-985D-0C1C1AD2C99E}" type="datetime2">
              <a:rPr lang="fr-CH" smtClean="0"/>
              <a:t>Friday 11 January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5590"/>
            <a:ext cx="9144000" cy="171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9BF541A-0BDF-AC41-A7E0-36D6475B4B07}" type="datetime2">
              <a:rPr lang="fr-CH" smtClean="0"/>
              <a:t>Friday 11 January 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3716"/>
            <a:ext cx="411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JPG"/><Relationship Id="rId1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Relationship Id="rId4" Type="http://schemas.openxmlformats.org/officeDocument/2006/relationships/image" Target="../media/image33.jpeg"/><Relationship Id="rId5" Type="http://schemas.openxmlformats.org/officeDocument/2006/relationships/image" Target="../media/image31.png"/><Relationship Id="rId6" Type="http://schemas.openxmlformats.org/officeDocument/2006/relationships/image" Target="../media/image32.jpeg"/><Relationship Id="rId7" Type="http://schemas.openxmlformats.org/officeDocument/2006/relationships/image" Target="../media/image26.JPG"/><Relationship Id="rId8" Type="http://schemas.openxmlformats.org/officeDocument/2006/relationships/image" Target="../media/image27.JPG"/><Relationship Id="rId9" Type="http://schemas.openxmlformats.org/officeDocument/2006/relationships/image" Target="../media/image28.jpg"/><Relationship Id="rId10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40.JP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4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20" Type="http://schemas.openxmlformats.org/officeDocument/2006/relationships/image" Target="../media/image21.png"/><Relationship Id="rId21" Type="http://schemas.openxmlformats.org/officeDocument/2006/relationships/image" Target="../media/image22.png"/><Relationship Id="rId22" Type="http://schemas.openxmlformats.org/officeDocument/2006/relationships/image" Target="../media/image23.png"/><Relationship Id="rId23" Type="http://schemas.openxmlformats.org/officeDocument/2006/relationships/image" Target="../media/image24.png"/><Relationship Id="rId24" Type="http://schemas.openxmlformats.org/officeDocument/2006/relationships/image" Target="../media/image25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jpg"/><Relationship Id="rId15" Type="http://schemas.openxmlformats.org/officeDocument/2006/relationships/image" Target="../media/image16.JP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Relationship Id="rId4" Type="http://schemas.openxmlformats.org/officeDocument/2006/relationships/image" Target="../media/image5.jp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G_3171.JPG"/>
          <p:cNvPicPr>
            <a:picLocks noChangeAspect="1"/>
          </p:cNvPicPr>
          <p:nvPr/>
        </p:nvPicPr>
        <p:blipFill rotWithShape="1">
          <a:blip r:embed="rId2" cstate="print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8" t="23364" r="-73" b="38807"/>
          <a:stretch/>
        </p:blipFill>
        <p:spPr>
          <a:xfrm>
            <a:off x="-88900" y="292099"/>
            <a:ext cx="9245601" cy="4918145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7" name="Picture 6" descr="logo groß complet.bmp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770" y1="35894" x2="94195" y2="45618"/>
                        <a14:foregroundMark x1="70818" y1="80972" x2="82691" y2="80612"/>
                        <a14:foregroundMark x1="69763" y1="6242" x2="81372" y2="14646"/>
                        <a14:foregroundMark x1="81372" y1="14826" x2="90132" y2="28271"/>
                        <a14:foregroundMark x1="32929" y1="8703" x2="45646" y2="3361"/>
                        <a14:foregroundMark x1="59208" y1="25150" x2="59208" y2="30792"/>
                        <a14:foregroundMark x1="63905" y1="26351" x2="65119" y2="30672"/>
                        <a14:foregroundMark x1="83799" y1="69868" x2="82533" y2="73169"/>
                        <a14:foregroundMark x1="62058" y1="95258" x2="65910" y2="94298"/>
                        <a14:foregroundMark x1="50501" y1="95978" x2="54987" y2="96399"/>
                        <a14:foregroundMark x1="43694" y1="94538" x2="33879" y2="90696"/>
                        <a14:foregroundMark x1="16992" y1="71068" x2="26702" y2="85054"/>
                        <a14:foregroundMark x1="47441" y1="55342" x2="45013" y2="59784"/>
                        <a14:foregroundMark x1="65858" y1="35054" x2="65858" y2="37635"/>
                        <a14:foregroundMark x1="71293" y1="35234" x2="71346" y2="36915"/>
                        <a14:foregroundMark x1="73931" y1="35834" x2="73773" y2="37455"/>
                        <a14:foregroundMark x1="80000" y1="35354" x2="78945" y2="38175"/>
                        <a14:foregroundMark x1="48285" y1="18067" x2="48232" y2="20468"/>
                        <a14:foregroundMark x1="52559" y1="17707" x2="52559" y2="19208"/>
                        <a14:foregroundMark x1="57731" y1="18427" x2="57678" y2="20768"/>
                        <a14:foregroundMark x1="62797" y1="17827" x2="62797" y2="20708"/>
                        <a14:foregroundMark x1="67124" y1="17827" x2="67124" y2="20648"/>
                        <a14:foregroundMark x1="72401" y1="18127" x2="72401" y2="20408"/>
                        <a14:foregroundMark x1="76675" y1="17767" x2="76675" y2="20228"/>
                        <a14:foregroundMark x1="17520" y1="63265" x2="16517" y2="64586"/>
                        <a14:foregroundMark x1="9235" y1="61645" x2="9974" y2="62185"/>
                        <a14:foregroundMark x1="1372" y1="45918" x2="2216" y2="49520"/>
                        <a14:foregroundMark x1="3272" y1="51321" x2="4327" y2="53842"/>
                        <a14:foregroundMark x1="4697" y1="54442" x2="6649" y2="57623"/>
                        <a14:foregroundMark x1="7071" y1="58163" x2="8602" y2="59784"/>
                        <a14:foregroundMark x1="11873" y1="16086" x2="14195" y2="14766"/>
                        <a14:foregroundMark x1="6121" y1="22329" x2="4538" y2="24730"/>
                        <a14:foregroundMark x1="3799" y1="26110" x2="2586" y2="29052"/>
                        <a14:foregroundMark x1="2216" y1="30012" x2="1372" y2="33193"/>
                        <a14:foregroundMark x1="1266" y1="33974" x2="792" y2="39676"/>
                        <a14:foregroundMark x1="46491" y1="3061" x2="67230" y2="3721"/>
                        <a14:foregroundMark x1="25488" y1="10504" x2="28602" y2="10804"/>
                        <a14:foregroundMark x1="14670" y1="14286" x2="19314" y2="12245"/>
                        <a14:foregroundMark x1="19156" y1="11885" x2="25066" y2="10984"/>
                        <a14:foregroundMark x1="6332" y1="21849" x2="9604" y2="18127"/>
                        <a14:foregroundMark x1="29024" y1="10744" x2="30343" y2="11164"/>
                        <a14:foregroundMark x1="31187" y1="11044" x2="34617" y2="12365"/>
                        <a14:foregroundMark x1="34934" y1="12365" x2="39789" y2="15066"/>
                        <a14:foregroundMark x1="40053" y1="15126" x2="46069" y2="21309"/>
                        <a14:foregroundMark x1="46227" y1="21669" x2="48549" y2="26531"/>
                        <a14:foregroundMark x1="25066" y1="35834" x2="39050" y2="16687"/>
                        <a14:foregroundMark x1="65383" y1="55222" x2="63588" y2="62305"/>
                        <a14:foregroundMark x1="68496" y1="69508" x2="80475" y2="56182"/>
                        <a14:foregroundMark x1="46438" y1="51921" x2="48549" y2="52581"/>
                        <a14:foregroundMark x1="79420" y1="94298" x2="83641" y2="93397"/>
                        <a14:foregroundMark x1="45119" y1="93697" x2="44011" y2="97599"/>
                        <a14:foregroundMark x1="84644" y1="72629" x2="84644" y2="72629"/>
                        <a14:foregroundMark x1="81847" y1="76711" x2="81847" y2="76711"/>
                        <a14:foregroundMark x1="80633" y1="78872" x2="80633" y2="78872"/>
                        <a14:foregroundMark x1="79525" y1="79352" x2="79525" y2="79352"/>
                        <a14:foregroundMark x1="79103" y1="77311" x2="79103" y2="77311"/>
                        <a14:foregroundMark x1="84538" y1="77491" x2="84538" y2="77491"/>
                        <a14:foregroundMark x1="80528" y1="77491" x2="80528" y2="77491"/>
                        <a14:foregroundMark x1="83958" y1="78211" x2="83958" y2="78211"/>
                        <a14:backgroundMark x1="13615" y1="6122" x2="13615" y2="6122"/>
                        <a14:backgroundMark x1="20633" y1="5702" x2="20633" y2="5702"/>
                        <a14:backgroundMark x1="75462" y1="3421" x2="93615" y2="8223"/>
                        <a14:backgroundMark x1="70501" y1="1981" x2="98206" y2="25510"/>
                        <a14:backgroundMark x1="97467" y1="26351" x2="97467" y2="97119"/>
                        <a14:backgroundMark x1="90871" y1="42437" x2="92718" y2="67047"/>
                        <a14:backgroundMark x1="92348" y1="71008" x2="94881" y2="79172"/>
                        <a14:backgroundMark x1="86438" y1="82893" x2="97098" y2="97959"/>
                        <a14:backgroundMark x1="84644" y1="86435" x2="90871" y2="97539"/>
                        <a14:backgroundMark x1="78734" y1="89556" x2="83325" y2="86255"/>
                        <a14:backgroundMark x1="59314" y1="97959" x2="87757" y2="98139"/>
                        <a14:backgroundMark x1="1530" y1="22209" x2="27388" y2="1321"/>
                        <a14:backgroundMark x1="2797" y1="15546" x2="22427" y2="900"/>
                        <a14:backgroundMark x1="23747" y1="7563" x2="43536" y2="1140"/>
                        <a14:backgroundMark x1="36042" y1="11164" x2="66121" y2="7803"/>
                        <a14:backgroundMark x1="43536" y1="14886" x2="76939" y2="14466"/>
                        <a14:backgroundMark x1="14934" y1="17587" x2="35462" y2="16567"/>
                        <a14:backgroundMark x1="14354" y1="19688" x2="22058" y2="30552"/>
                        <a14:backgroundMark x1="9077" y1="21789" x2="21319" y2="47839"/>
                        <a14:backgroundMark x1="7757" y1="23469" x2="20053" y2="50780"/>
                        <a14:backgroundMark x1="6121" y1="26170" x2="18047" y2="52881"/>
                        <a14:backgroundMark x1="4855" y1="28691" x2="16570" y2="56603"/>
                        <a14:backgroundMark x1="3536" y1="31813" x2="15831" y2="60384"/>
                        <a14:backgroundMark x1="2639" y1="34274" x2="14195" y2="62065"/>
                        <a14:backgroundMark x1="40211" y1="19268" x2="29235" y2="39916"/>
                        <a14:backgroundMark x1="41900" y1="20108" x2="31240" y2="43878"/>
                        <a14:backgroundMark x1="43377" y1="21789" x2="34565" y2="44538"/>
                        <a14:backgroundMark x1="44274" y1="23049" x2="37467" y2="44958"/>
                        <a14:backgroundMark x1="45383" y1="25330" x2="41319" y2="44958"/>
                        <a14:backgroundMark x1="33984" y1="51621" x2="45541" y2="54562"/>
                        <a14:backgroundMark x1="35092" y1="54742" x2="45752" y2="56182"/>
                        <a14:backgroundMark x1="34354" y1="57443" x2="42269" y2="60144"/>
                        <a14:backgroundMark x1="17836" y1="65786" x2="39894" y2="62485"/>
                        <a14:backgroundMark x1="26491" y1="52041" x2="26491" y2="56423"/>
                        <a14:backgroundMark x1="32348" y1="50780" x2="34723" y2="51200"/>
                        <a14:backgroundMark x1="50871" y1="19688" x2="60950" y2="58283"/>
                        <a14:backgroundMark x1="57836" y1="23049" x2="82955" y2="22809"/>
                        <a14:backgroundMark x1="69393" y1="24310" x2="84644" y2="24910"/>
                        <a14:backgroundMark x1="87018" y1="50180" x2="89024" y2="50180"/>
                        <a14:backgroundMark x1="63694" y1="82053" x2="81319" y2="82713"/>
                        <a14:backgroundMark x1="61900" y1="82473" x2="76728" y2="65786"/>
                        <a14:backgroundMark x1="67757" y1="77491" x2="76728" y2="78932"/>
                        <a14:backgroundMark x1="80000" y1="60804" x2="83219" y2="59724"/>
                        <a14:backgroundMark x1="83641" y1="74010" x2="82322" y2="79052"/>
                        <a14:backgroundMark x1="62216" y1="25630" x2="62111" y2="51621"/>
                        <a14:backgroundMark x1="69235" y1="27251" x2="85858" y2="27251"/>
                        <a14:backgroundMark x1="67599" y1="31152" x2="88443" y2="31273"/>
                        <a14:backgroundMark x1="2533" y1="58583" x2="32612" y2="98860"/>
                        <a14:backgroundMark x1="20106" y1="71609" x2="42427" y2="91297"/>
                        <a14:backgroundMark x1="29393" y1="72809" x2="42955" y2="84334"/>
                        <a14:backgroundMark x1="42164" y1="67347" x2="54406" y2="51621"/>
                        <a14:backgroundMark x1="58681" y1="59184" x2="57045" y2="71909"/>
                        <a14:backgroundMark x1="45805" y1="95198" x2="48074" y2="99280"/>
                        <a14:backgroundMark x1="50501" y1="84994" x2="57414" y2="91717"/>
                        <a14:backgroundMark x1="61003" y1="92017" x2="65172" y2="93397"/>
                        <a14:backgroundMark x1="67388" y1="35774" x2="67388" y2="41357"/>
                        <a14:backgroundMark x1="72401" y1="36375" x2="72243" y2="40216"/>
                        <a14:backgroundMark x1="76939" y1="35174" x2="76939" y2="40696"/>
                        <a14:backgroundMark x1="83113" y1="35894" x2="81953" y2="44898"/>
                        <a14:backgroundMark x1="83272" y1="72809" x2="84433" y2="69748"/>
                        <a14:backgroundMark x1="70237" y1="35234" x2="70237" y2="36074"/>
                        <a14:backgroundMark x1="74828" y1="36915" x2="74828" y2="37455"/>
                        <a14:backgroundMark x1="58470" y1="17887" x2="58734" y2="18607"/>
                        <a14:backgroundMark x1="77467" y1="17767" x2="77520" y2="18427"/>
                        <a14:backgroundMark x1="422" y1="31993" x2="369" y2="34154"/>
                        <a14:backgroundMark x1="528" y1="44898" x2="1741" y2="50300"/>
                        <a14:backgroundMark x1="4327" y1="22389" x2="633" y2="31813"/>
                        <a14:backgroundMark x1="369" y1="34454" x2="264" y2="44838"/>
                        <a14:backgroundMark x1="66702" y1="53601" x2="80739" y2="46819"/>
                        <a14:backgroundMark x1="25488" y1="11104" x2="27493" y2="11164"/>
                        <a14:backgroundMark x1="20158" y1="11885" x2="24960" y2="11164"/>
                        <a14:backgroundMark x1="27810" y1="11164" x2="30712" y2="11645"/>
                        <a14:backgroundMark x1="31346" y1="11765" x2="34142" y2="12725"/>
                        <a14:backgroundMark x1="34406" y1="12785" x2="38734" y2="15066"/>
                        <a14:backgroundMark x1="39367" y1="15666" x2="43588" y2="19208"/>
                        <a14:backgroundMark x1="43852" y1="19628" x2="46544" y2="23289"/>
                        <a14:backgroundMark x1="46755" y1="23589" x2="47968" y2="25750"/>
                        <a14:backgroundMark x1="3694" y1="27011" x2="2480" y2="30012"/>
                        <a14:backgroundMark x1="6174" y1="22629" x2="5488" y2="24010"/>
                        <a14:backgroundMark x1="9393" y1="17827" x2="8074" y2="19448"/>
                        <a14:backgroundMark x1="7177" y1="20408" x2="5646" y2="22449"/>
                        <a14:backgroundMark x1="4749" y1="23830" x2="4327" y2="24970"/>
                        <a14:backgroundMark x1="2427" y1="28872" x2="897" y2="33733"/>
                        <a14:backgroundMark x1="1689" y1="51020" x2="7599" y2="59904"/>
                        <a14:backgroundMark x1="48813" y1="94298" x2="50132" y2="97959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3" y="805520"/>
            <a:ext cx="4833137" cy="4249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6200" y="138906"/>
            <a:ext cx="6455833" cy="1722702"/>
          </a:xfrm>
        </p:spPr>
        <p:txBody>
          <a:bodyPr>
            <a:noAutofit/>
          </a:bodyPr>
          <a:lstStyle/>
          <a:p>
            <a:pPr algn="r"/>
            <a:r>
              <a:rPr lang="en-US" sz="2800" b="1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Treffen</a:t>
            </a:r>
            <a:r>
              <a:rPr lang="en-US" sz="2800" b="1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 </a:t>
            </a:r>
            <a:r>
              <a:rPr lang="en-US" sz="2800" b="1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mit</a:t>
            </a:r>
            <a:r>
              <a:rPr lang="en-US" sz="2800" b="1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 </a:t>
            </a:r>
            <a:r>
              <a:rPr lang="en-US" sz="2800" b="1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dem</a:t>
            </a:r>
            <a:r>
              <a:rPr lang="en-US" sz="2800" b="1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 </a:t>
            </a:r>
            <a:r>
              <a:rPr lang="en-US" sz="2800" b="1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Sportschöffe</a:t>
            </a:r>
            <a:r>
              <a:rPr lang="en-US" sz="2800" b="1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 der  </a:t>
            </a:r>
            <a:r>
              <a:rPr lang="en-US" sz="2800" b="1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Stadt</a:t>
            </a:r>
            <a:r>
              <a:rPr lang="en-US" sz="2800" b="1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  </a:t>
            </a:r>
            <a:r>
              <a:rPr lang="en-US" sz="2800" b="1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Eupen</a:t>
            </a:r>
            <a:r>
              <a:rPr lang="en-US" sz="2800" b="1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  </a:t>
            </a:r>
            <a:r>
              <a:rPr lang="en-US" sz="2800" b="1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Herrn</a:t>
            </a:r>
            <a:r>
              <a:rPr lang="en-US" sz="2800" b="1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 </a:t>
            </a:r>
            <a:br>
              <a:rPr lang="en-US" sz="2800" b="1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</a:br>
            <a:r>
              <a:rPr lang="en-US" sz="2800" b="1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Werner  </a:t>
            </a:r>
            <a:r>
              <a:rPr lang="en-US" sz="2800" b="1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Baumgarten</a:t>
            </a:r>
            <a:endParaRPr lang="en-US" sz="2800" b="1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4728251"/>
            <a:ext cx="482600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en-US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Donnerstag</a:t>
            </a: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27. </a:t>
            </a:r>
            <a:r>
              <a:rPr lang="en-US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Dezember</a:t>
            </a: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2012</a:t>
            </a:r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3007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2080" y="984885"/>
            <a:ext cx="4968239" cy="742950"/>
          </a:xfrm>
        </p:spPr>
        <p:txBody>
          <a:bodyPr/>
          <a:lstStyle/>
          <a:p>
            <a:r>
              <a:rPr lang="en-US" dirty="0" err="1" smtClean="0"/>
              <a:t>Turnen</a:t>
            </a:r>
            <a:r>
              <a:rPr lang="en-US" dirty="0" smtClean="0"/>
              <a:t> </a:t>
            </a:r>
            <a:r>
              <a:rPr lang="en-US" dirty="0" err="1" smtClean="0"/>
              <a:t>für</a:t>
            </a:r>
            <a:r>
              <a:rPr lang="en-US" dirty="0" smtClean="0"/>
              <a:t> </a:t>
            </a:r>
            <a:r>
              <a:rPr lang="en-US" dirty="0" err="1" smtClean="0"/>
              <a:t>Anfänger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99280" y="2067560"/>
            <a:ext cx="4846319" cy="2298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en-US" dirty="0" err="1" smtClean="0"/>
              <a:t>Eine</a:t>
            </a:r>
            <a:r>
              <a:rPr lang="en-US" dirty="0" smtClean="0"/>
              <a:t> </a:t>
            </a:r>
            <a:r>
              <a:rPr lang="en-US" dirty="0" err="1" smtClean="0"/>
              <a:t>Gruppe</a:t>
            </a:r>
            <a:r>
              <a:rPr lang="en-US" dirty="0" smtClean="0"/>
              <a:t> (1x </a:t>
            </a:r>
            <a:r>
              <a:rPr lang="en-US" dirty="0" err="1" smtClean="0"/>
              <a:t>wöchentlich</a:t>
            </a:r>
            <a:r>
              <a:rPr lang="en-US" dirty="0" smtClean="0"/>
              <a:t>)</a:t>
            </a:r>
          </a:p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en-US" dirty="0" err="1" smtClean="0"/>
              <a:t>Jungen</a:t>
            </a:r>
            <a:r>
              <a:rPr lang="en-US" dirty="0" smtClean="0"/>
              <a:t> und </a:t>
            </a:r>
            <a:r>
              <a:rPr lang="en-US" dirty="0" err="1" smtClean="0"/>
              <a:t>Mädchen</a:t>
            </a:r>
            <a:r>
              <a:rPr lang="en-US" dirty="0" smtClean="0"/>
              <a:t> </a:t>
            </a:r>
            <a:r>
              <a:rPr lang="en-US" dirty="0" err="1" smtClean="0"/>
              <a:t>ab</a:t>
            </a:r>
            <a:r>
              <a:rPr lang="en-US" dirty="0" smtClean="0"/>
              <a:t> 6 </a:t>
            </a:r>
            <a:r>
              <a:rPr lang="en-US" dirty="0" err="1" smtClean="0"/>
              <a:t>Jahre</a:t>
            </a:r>
            <a:endParaRPr lang="en-US" dirty="0" smtClean="0"/>
          </a:p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de-DE" dirty="0"/>
              <a:t>Basis Übungen an </a:t>
            </a:r>
            <a:r>
              <a:rPr lang="de-DE" dirty="0" smtClean="0"/>
              <a:t>allen </a:t>
            </a:r>
            <a:r>
              <a:rPr lang="de-DE" dirty="0"/>
              <a:t>Geräten</a:t>
            </a:r>
          </a:p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de-DE" dirty="0" smtClean="0"/>
              <a:t>Laufen</a:t>
            </a:r>
            <a:r>
              <a:rPr lang="de-DE" dirty="0"/>
              <a:t>,  Springen,  Stützen,  </a:t>
            </a:r>
            <a:r>
              <a:rPr lang="de-DE" dirty="0" smtClean="0"/>
              <a:t>Balancieren</a:t>
            </a:r>
          </a:p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de-DE" dirty="0" smtClean="0"/>
              <a:t>Teilnahme an kleinen Meisterschaften</a:t>
            </a:r>
          </a:p>
        </p:txBody>
      </p:sp>
      <p:pic>
        <p:nvPicPr>
          <p:cNvPr id="6" name="Picture 5" descr="Mädchenturnen IMGP032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6" r="35220" b="12560"/>
          <a:stretch/>
        </p:blipFill>
        <p:spPr>
          <a:xfrm>
            <a:off x="172719" y="443517"/>
            <a:ext cx="2435191" cy="3051524"/>
          </a:xfrm>
          <a:prstGeom prst="rect">
            <a:avLst/>
          </a:prstGeom>
        </p:spPr>
      </p:pic>
      <p:pic>
        <p:nvPicPr>
          <p:cNvPr id="7" name="Picture 6" descr="Jungenturnen IMGP031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7" t="10549" r="6198" b="10551"/>
          <a:stretch/>
        </p:blipFill>
        <p:spPr>
          <a:xfrm>
            <a:off x="1005465" y="2618105"/>
            <a:ext cx="3286169" cy="231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02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2080" y="984885"/>
            <a:ext cx="4968239" cy="742950"/>
          </a:xfrm>
        </p:spPr>
        <p:txBody>
          <a:bodyPr/>
          <a:lstStyle/>
          <a:p>
            <a:r>
              <a:rPr lang="en-US" dirty="0" err="1" smtClean="0"/>
              <a:t>Mädchenturnen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13200" y="2067560"/>
            <a:ext cx="5130800" cy="1610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en-US" dirty="0" smtClean="0"/>
              <a:t>3 </a:t>
            </a:r>
            <a:r>
              <a:rPr lang="en-US" dirty="0" err="1" smtClean="0"/>
              <a:t>Gruppen</a:t>
            </a:r>
            <a:r>
              <a:rPr lang="en-US" dirty="0" smtClean="0"/>
              <a:t> auf </a:t>
            </a:r>
            <a:r>
              <a:rPr lang="en-US" dirty="0" err="1" smtClean="0"/>
              <a:t>verschiedenen</a:t>
            </a:r>
            <a:r>
              <a:rPr lang="en-US" dirty="0" smtClean="0"/>
              <a:t> </a:t>
            </a:r>
            <a:r>
              <a:rPr lang="en-US" dirty="0" err="1" smtClean="0"/>
              <a:t>Niveaus</a:t>
            </a:r>
            <a:endParaRPr lang="en-US" dirty="0"/>
          </a:p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en-US" dirty="0" err="1" smtClean="0"/>
              <a:t>Bis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5 </a:t>
            </a:r>
            <a:r>
              <a:rPr lang="en-US" dirty="0" err="1" smtClean="0"/>
              <a:t>Stunden</a:t>
            </a:r>
            <a:r>
              <a:rPr lang="en-US" dirty="0" smtClean="0"/>
              <a:t> Training </a:t>
            </a:r>
            <a:r>
              <a:rPr lang="en-US" dirty="0" err="1" smtClean="0"/>
              <a:t>wöchentlich</a:t>
            </a:r>
            <a:endParaRPr lang="en-US" dirty="0" smtClean="0"/>
          </a:p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de-DE" dirty="0" smtClean="0"/>
              <a:t>Teilnahme an Offiziellen-Meisterschaften (</a:t>
            </a:r>
            <a:r>
              <a:rPr lang="de-DE" dirty="0" err="1" smtClean="0"/>
              <a:t>VdT</a:t>
            </a:r>
            <a:r>
              <a:rPr lang="de-DE" dirty="0" smtClean="0"/>
              <a:t>-Meisterschaft, </a:t>
            </a:r>
            <a:r>
              <a:rPr lang="de-DE" dirty="0" err="1" smtClean="0"/>
              <a:t>Walloniemeisterschaft</a:t>
            </a:r>
            <a:r>
              <a:rPr lang="de-DE" dirty="0" smtClean="0"/>
              <a:t>, ...)</a:t>
            </a:r>
          </a:p>
        </p:txBody>
      </p:sp>
      <p:pic>
        <p:nvPicPr>
          <p:cNvPr id="3" name="Picture 2" descr="Stufenbarr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8" r="24557"/>
          <a:stretch/>
        </p:blipFill>
        <p:spPr>
          <a:xfrm>
            <a:off x="213359" y="443516"/>
            <a:ext cx="3589112" cy="449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47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2080" y="984885"/>
            <a:ext cx="4968239" cy="742950"/>
          </a:xfrm>
        </p:spPr>
        <p:txBody>
          <a:bodyPr/>
          <a:lstStyle/>
          <a:p>
            <a:r>
              <a:rPr lang="en-US" dirty="0" err="1" smtClean="0"/>
              <a:t>Jungenturnen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13200" y="2067560"/>
            <a:ext cx="5130800" cy="1610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en-US" dirty="0" smtClean="0"/>
              <a:t>3 </a:t>
            </a:r>
            <a:r>
              <a:rPr lang="en-US" dirty="0" err="1" smtClean="0"/>
              <a:t>Gruppen</a:t>
            </a:r>
            <a:r>
              <a:rPr lang="en-US" dirty="0" smtClean="0"/>
              <a:t> auf </a:t>
            </a:r>
            <a:r>
              <a:rPr lang="en-US" dirty="0" err="1" smtClean="0"/>
              <a:t>verschiedenen</a:t>
            </a:r>
            <a:r>
              <a:rPr lang="en-US" dirty="0" smtClean="0"/>
              <a:t> </a:t>
            </a:r>
            <a:r>
              <a:rPr lang="en-US" dirty="0" err="1" smtClean="0"/>
              <a:t>Niveaus</a:t>
            </a:r>
            <a:endParaRPr lang="en-US" dirty="0"/>
          </a:p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en-US" dirty="0" err="1" smtClean="0"/>
              <a:t>Bis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5 </a:t>
            </a:r>
            <a:r>
              <a:rPr lang="en-US" dirty="0" err="1" smtClean="0"/>
              <a:t>Stunden</a:t>
            </a:r>
            <a:r>
              <a:rPr lang="en-US" dirty="0" smtClean="0"/>
              <a:t> Training </a:t>
            </a:r>
            <a:r>
              <a:rPr lang="en-US" dirty="0" err="1" smtClean="0"/>
              <a:t>wöchentlich</a:t>
            </a:r>
            <a:endParaRPr lang="en-US" dirty="0" smtClean="0"/>
          </a:p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de-DE" dirty="0" smtClean="0"/>
              <a:t>Teilnahme an Offiziellen-Meisterschaften (</a:t>
            </a:r>
            <a:r>
              <a:rPr lang="de-DE" dirty="0" err="1" smtClean="0"/>
              <a:t>VdT</a:t>
            </a:r>
            <a:r>
              <a:rPr lang="de-DE" dirty="0" smtClean="0"/>
              <a:t>-Meisterschaft, </a:t>
            </a:r>
            <a:r>
              <a:rPr lang="de-DE" dirty="0" err="1" smtClean="0"/>
              <a:t>Walloniemeisterschaft</a:t>
            </a:r>
            <a:r>
              <a:rPr lang="de-DE" dirty="0" smtClean="0"/>
              <a:t>, ...)</a:t>
            </a:r>
          </a:p>
        </p:txBody>
      </p:sp>
      <p:pic>
        <p:nvPicPr>
          <p:cNvPr id="4" name="Picture 3" descr="IMG_407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4" r="21011" b="18025"/>
          <a:stretch/>
        </p:blipFill>
        <p:spPr>
          <a:xfrm>
            <a:off x="213358" y="443515"/>
            <a:ext cx="3589113" cy="449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90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88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5" t="16641" r="26160" b="3829"/>
          <a:stretch/>
        </p:blipFill>
        <p:spPr>
          <a:xfrm>
            <a:off x="213358" y="443515"/>
            <a:ext cx="3619501" cy="4484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481" y="1015365"/>
            <a:ext cx="4675556" cy="742950"/>
          </a:xfrm>
        </p:spPr>
        <p:txBody>
          <a:bodyPr/>
          <a:lstStyle/>
          <a:p>
            <a:r>
              <a:rPr lang="en-US" dirty="0" err="1" smtClean="0"/>
              <a:t>Rhönradturnen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01160" y="2092960"/>
            <a:ext cx="4828540" cy="1610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en-US" dirty="0"/>
              <a:t>Training in der </a:t>
            </a:r>
            <a:r>
              <a:rPr lang="en-US" dirty="0" err="1"/>
              <a:t>Sporthalle</a:t>
            </a:r>
            <a:r>
              <a:rPr lang="en-US" dirty="0"/>
              <a:t> </a:t>
            </a:r>
            <a:r>
              <a:rPr lang="en-US" dirty="0" err="1"/>
              <a:t>Stockbergerweg</a:t>
            </a:r>
            <a:endParaRPr lang="en-US" dirty="0"/>
          </a:p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en-US" dirty="0" smtClean="0"/>
              <a:t>3 </a:t>
            </a:r>
            <a:r>
              <a:rPr lang="en-US" dirty="0" err="1" smtClean="0"/>
              <a:t>Gruppen</a:t>
            </a:r>
            <a:r>
              <a:rPr lang="en-US" dirty="0" smtClean="0"/>
              <a:t> auf </a:t>
            </a:r>
            <a:r>
              <a:rPr lang="en-US" dirty="0" err="1" smtClean="0"/>
              <a:t>verschiedenen</a:t>
            </a:r>
            <a:r>
              <a:rPr lang="en-US" dirty="0" smtClean="0"/>
              <a:t> </a:t>
            </a:r>
            <a:r>
              <a:rPr lang="en-US" dirty="0" err="1" smtClean="0"/>
              <a:t>Niveaus</a:t>
            </a:r>
            <a:endParaRPr lang="en-US" dirty="0"/>
          </a:p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en-US" dirty="0" err="1" smtClean="0"/>
              <a:t>Vom</a:t>
            </a:r>
            <a:r>
              <a:rPr lang="en-US" dirty="0" smtClean="0"/>
              <a:t> </a:t>
            </a:r>
            <a:r>
              <a:rPr lang="en-US" dirty="0" err="1" smtClean="0"/>
              <a:t>Anfänger</a:t>
            </a:r>
            <a:r>
              <a:rPr lang="en-US" dirty="0" smtClean="0"/>
              <a:t> </a:t>
            </a:r>
            <a:r>
              <a:rPr lang="en-US" dirty="0" err="1" smtClean="0"/>
              <a:t>bis</a:t>
            </a:r>
            <a:r>
              <a:rPr lang="en-US" dirty="0" smtClean="0"/>
              <a:t> </a:t>
            </a:r>
            <a:r>
              <a:rPr lang="en-US" dirty="0" err="1" smtClean="0"/>
              <a:t>zum</a:t>
            </a:r>
            <a:r>
              <a:rPr lang="en-US" dirty="0" smtClean="0"/>
              <a:t> </a:t>
            </a:r>
            <a:r>
              <a:rPr lang="en-US" dirty="0" err="1" smtClean="0"/>
              <a:t>Medaillengewinner</a:t>
            </a:r>
            <a:r>
              <a:rPr lang="en-US" dirty="0" smtClean="0"/>
              <a:t> </a:t>
            </a:r>
            <a:r>
              <a:rPr lang="en-US" dirty="0" err="1" smtClean="0"/>
              <a:t>bei</a:t>
            </a:r>
            <a:r>
              <a:rPr lang="en-US" dirty="0" smtClean="0"/>
              <a:t> </a:t>
            </a:r>
            <a:r>
              <a:rPr lang="en-US" dirty="0" err="1" smtClean="0"/>
              <a:t>Weltmeisterschaften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75786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0" y="984885"/>
            <a:ext cx="4968239" cy="742950"/>
          </a:xfrm>
        </p:spPr>
        <p:txBody>
          <a:bodyPr/>
          <a:lstStyle/>
          <a:p>
            <a:r>
              <a:rPr lang="en-US" dirty="0" err="1" smtClean="0"/>
              <a:t>Damengymnastik</a:t>
            </a:r>
            <a:endParaRPr lang="en-US" dirty="0"/>
          </a:p>
        </p:txBody>
      </p:sp>
      <p:pic>
        <p:nvPicPr>
          <p:cNvPr id="4" name="Picture 3" descr="Mutter und Kind-Gruppe IMGP02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8828" y="1005704"/>
            <a:ext cx="4497494" cy="3373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4480" y="2067560"/>
            <a:ext cx="4846319" cy="2852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en-US" dirty="0" err="1" smtClean="0"/>
              <a:t>Eine</a:t>
            </a:r>
            <a:r>
              <a:rPr lang="en-US" dirty="0" smtClean="0"/>
              <a:t> </a:t>
            </a:r>
            <a:r>
              <a:rPr lang="en-US" dirty="0" err="1" smtClean="0"/>
              <a:t>Gruppe</a:t>
            </a:r>
            <a:r>
              <a:rPr lang="en-US" dirty="0" smtClean="0"/>
              <a:t> (1x </a:t>
            </a:r>
            <a:r>
              <a:rPr lang="en-US" dirty="0" err="1" smtClean="0"/>
              <a:t>wöchentlich</a:t>
            </a:r>
            <a:r>
              <a:rPr lang="en-US" dirty="0" smtClean="0"/>
              <a:t>)</a:t>
            </a:r>
          </a:p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en-US" dirty="0" err="1" smtClean="0"/>
              <a:t>Für</a:t>
            </a:r>
            <a:r>
              <a:rPr lang="en-US" dirty="0" smtClean="0"/>
              <a:t> </a:t>
            </a:r>
            <a:r>
              <a:rPr lang="en-US" dirty="0" err="1" smtClean="0"/>
              <a:t>jedes</a:t>
            </a:r>
            <a:r>
              <a:rPr lang="en-US" dirty="0" smtClean="0"/>
              <a:t> Alter</a:t>
            </a:r>
          </a:p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en-US" dirty="0"/>
              <a:t>Fit </a:t>
            </a:r>
            <a:r>
              <a:rPr lang="en-US" dirty="0" err="1"/>
              <a:t>bleiben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 smtClean="0"/>
              <a:t>Vordergrund</a:t>
            </a:r>
            <a:endParaRPr lang="en-US" dirty="0"/>
          </a:p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en-US" dirty="0" err="1" smtClean="0"/>
              <a:t>Älteste</a:t>
            </a:r>
            <a:r>
              <a:rPr lang="en-US" dirty="0" smtClean="0"/>
              <a:t> </a:t>
            </a:r>
            <a:r>
              <a:rPr lang="en-US" dirty="0" err="1" smtClean="0"/>
              <a:t>Teilnehmerin</a:t>
            </a:r>
            <a:r>
              <a:rPr lang="en-US" dirty="0" smtClean="0"/>
              <a:t> </a:t>
            </a:r>
            <a:r>
              <a:rPr lang="en-US" dirty="0" err="1" smtClean="0"/>
              <a:t>ist</a:t>
            </a:r>
            <a:r>
              <a:rPr lang="en-US" dirty="0" smtClean="0"/>
              <a:t> </a:t>
            </a:r>
            <a:r>
              <a:rPr lang="en-US" dirty="0" err="1" smtClean="0"/>
              <a:t>momentan</a:t>
            </a:r>
            <a:r>
              <a:rPr lang="en-US" dirty="0" smtClean="0"/>
              <a:t> 79</a:t>
            </a:r>
          </a:p>
          <a:p>
            <a:pPr marL="742950" lvl="1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en-US" dirty="0" err="1" smtClean="0"/>
              <a:t>Vom</a:t>
            </a:r>
            <a:r>
              <a:rPr lang="en-US" dirty="0" smtClean="0"/>
              <a:t> </a:t>
            </a:r>
            <a:r>
              <a:rPr lang="en-US" dirty="0" err="1" smtClean="0"/>
              <a:t>Kleinkind</a:t>
            </a:r>
            <a:r>
              <a:rPr lang="en-US" dirty="0" smtClean="0"/>
              <a:t> </a:t>
            </a:r>
            <a:r>
              <a:rPr lang="en-US" dirty="0" err="1" smtClean="0"/>
              <a:t>ab</a:t>
            </a:r>
            <a:r>
              <a:rPr lang="en-US" dirty="0" smtClean="0"/>
              <a:t> </a:t>
            </a:r>
            <a:r>
              <a:rPr lang="en-US" dirty="0" err="1" smtClean="0"/>
              <a:t>einem</a:t>
            </a:r>
            <a:r>
              <a:rPr lang="en-US" dirty="0" smtClean="0"/>
              <a:t> </a:t>
            </a:r>
            <a:r>
              <a:rPr lang="en-US" dirty="0" err="1" smtClean="0"/>
              <a:t>Jahr</a:t>
            </a:r>
            <a:r>
              <a:rPr lang="en-US" dirty="0" smtClean="0"/>
              <a:t>, </a:t>
            </a:r>
            <a:r>
              <a:rPr lang="en-US" dirty="0" err="1" smtClean="0"/>
              <a:t>bis</a:t>
            </a:r>
            <a:r>
              <a:rPr lang="en-US" dirty="0" smtClean="0"/>
              <a:t> </a:t>
            </a:r>
            <a:r>
              <a:rPr lang="en-US" dirty="0" err="1" smtClean="0"/>
              <a:t>zum</a:t>
            </a:r>
            <a:r>
              <a:rPr lang="en-US" dirty="0" smtClean="0"/>
              <a:t> Senior von 79 </a:t>
            </a:r>
            <a:r>
              <a:rPr lang="en-US" dirty="0" err="1" smtClean="0"/>
              <a:t>ist</a:t>
            </a:r>
            <a:r>
              <a:rPr lang="en-US" dirty="0" smtClean="0"/>
              <a:t> </a:t>
            </a:r>
            <a:r>
              <a:rPr lang="en-US" dirty="0" err="1" smtClean="0"/>
              <a:t>für</a:t>
            </a:r>
            <a:r>
              <a:rPr lang="en-US" dirty="0" smtClean="0"/>
              <a:t> </a:t>
            </a:r>
            <a:r>
              <a:rPr lang="en-US" dirty="0" err="1" smtClean="0"/>
              <a:t>jeden</a:t>
            </a:r>
            <a:r>
              <a:rPr lang="en-US" dirty="0" smtClean="0"/>
              <a:t> </a:t>
            </a:r>
            <a:r>
              <a:rPr lang="en-US" dirty="0" err="1" smtClean="0"/>
              <a:t>etwas</a:t>
            </a:r>
            <a:r>
              <a:rPr lang="en-US" dirty="0" smtClean="0"/>
              <a:t> </a:t>
            </a:r>
            <a:r>
              <a:rPr lang="en-US" dirty="0" err="1" smtClean="0"/>
              <a:t>dabei</a:t>
            </a:r>
            <a:r>
              <a:rPr lang="en-US" dirty="0" smtClean="0"/>
              <a:t>. </a:t>
            </a:r>
          </a:p>
        </p:txBody>
      </p:sp>
      <p:pic>
        <p:nvPicPr>
          <p:cNvPr id="6" name="Picture 5" descr="MUE-24082010-Turnerschaft-Muehlburg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8" r="19143" b="12560"/>
          <a:stretch/>
        </p:blipFill>
        <p:spPr>
          <a:xfrm>
            <a:off x="213360" y="443516"/>
            <a:ext cx="3373120" cy="449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13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6862.JPG"/>
          <p:cNvPicPr>
            <a:picLocks noChangeAspect="1"/>
          </p:cNvPicPr>
          <p:nvPr/>
        </p:nvPicPr>
        <p:blipFill rotWithShape="1">
          <a:blip r:embed="rId3" cstate="print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t="28033" r="6912" b="33908"/>
          <a:stretch/>
        </p:blipFill>
        <p:spPr>
          <a:xfrm>
            <a:off x="0" y="264630"/>
            <a:ext cx="9144000" cy="3118069"/>
          </a:xfrm>
          <a:prstGeom prst="rect">
            <a:avLst/>
          </a:prstGeom>
          <a:effectLst>
            <a:reflection endPos="35000" dir="5400000" sy="-100000" algn="bl" rotWithShape="0"/>
          </a:effectLst>
        </p:spPr>
      </p:pic>
      <p:pic>
        <p:nvPicPr>
          <p:cNvPr id="13" name="Picture 12" descr="IMG_388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6" t="16418" r="23715" b="4423"/>
          <a:stretch/>
        </p:blipFill>
        <p:spPr>
          <a:xfrm>
            <a:off x="3258818" y="443513"/>
            <a:ext cx="2633982" cy="2890037"/>
          </a:xfrm>
          <a:prstGeom prst="rect">
            <a:avLst/>
          </a:prstGeom>
        </p:spPr>
      </p:pic>
      <p:pic>
        <p:nvPicPr>
          <p:cNvPr id="5" name="Picture 4" descr="Stufenbarren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24847"/>
          <a:stretch/>
        </p:blipFill>
        <p:spPr>
          <a:xfrm>
            <a:off x="317500" y="443515"/>
            <a:ext cx="2628900" cy="2890037"/>
          </a:xfrm>
          <a:prstGeom prst="rect">
            <a:avLst/>
          </a:prstGeom>
        </p:spPr>
      </p:pic>
      <p:pic>
        <p:nvPicPr>
          <p:cNvPr id="6" name="Picture 5" descr="IMG_4079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7" r="18526" b="18025"/>
          <a:stretch/>
        </p:blipFill>
        <p:spPr>
          <a:xfrm>
            <a:off x="6197600" y="443513"/>
            <a:ext cx="2616200" cy="2890039"/>
          </a:xfrm>
          <a:prstGeom prst="rect">
            <a:avLst/>
          </a:prstGeom>
        </p:spPr>
      </p:pic>
      <p:pic>
        <p:nvPicPr>
          <p:cNvPr id="8" name="Picture 7" descr="Mutter und Kind-Gruppe IMGP028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563" y="3702460"/>
            <a:ext cx="1415489" cy="1061616"/>
          </a:xfrm>
          <a:prstGeom prst="rect">
            <a:avLst/>
          </a:prstGeom>
        </p:spPr>
      </p:pic>
      <p:pic>
        <p:nvPicPr>
          <p:cNvPr id="9" name="Picture 8" descr="Kindergartenturnen IMGP0313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1" r="26672"/>
          <a:stretch/>
        </p:blipFill>
        <p:spPr>
          <a:xfrm>
            <a:off x="1555750" y="3519809"/>
            <a:ext cx="1233169" cy="1421203"/>
          </a:xfrm>
          <a:prstGeom prst="rect">
            <a:avLst/>
          </a:prstGeom>
        </p:spPr>
      </p:pic>
      <p:pic>
        <p:nvPicPr>
          <p:cNvPr id="11" name="Picture 10" descr="bild25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r="18914"/>
          <a:stretch/>
        </p:blipFill>
        <p:spPr>
          <a:xfrm>
            <a:off x="2946400" y="3519809"/>
            <a:ext cx="1127761" cy="1413191"/>
          </a:xfrm>
          <a:prstGeom prst="rect">
            <a:avLst/>
          </a:prstGeom>
        </p:spPr>
      </p:pic>
      <p:pic>
        <p:nvPicPr>
          <p:cNvPr id="12" name="Picture 11" descr="MUE-24082010-Turnerschaft-Muehlburg1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8" r="19143" b="12560"/>
          <a:stretch/>
        </p:blipFill>
        <p:spPr>
          <a:xfrm>
            <a:off x="7753905" y="3495040"/>
            <a:ext cx="1059895" cy="1413193"/>
          </a:xfrm>
          <a:prstGeom prst="rect">
            <a:avLst/>
          </a:prstGeom>
        </p:spPr>
      </p:pic>
      <p:pic>
        <p:nvPicPr>
          <p:cNvPr id="15" name="Picture 14" descr="Mädchenturnen IMGP0326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6" r="35220" b="12560"/>
          <a:stretch/>
        </p:blipFill>
        <p:spPr>
          <a:xfrm>
            <a:off x="4241683" y="3495040"/>
            <a:ext cx="1147527" cy="1437959"/>
          </a:xfrm>
          <a:prstGeom prst="rect">
            <a:avLst/>
          </a:prstGeom>
        </p:spPr>
      </p:pic>
      <p:pic>
        <p:nvPicPr>
          <p:cNvPr id="16" name="Picture 15" descr="Jungenturnen IMGP0311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7" t="10549" r="6198" b="10551"/>
          <a:stretch/>
        </p:blipFill>
        <p:spPr>
          <a:xfrm>
            <a:off x="5565627" y="3495041"/>
            <a:ext cx="2005634" cy="141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58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6862.JPG"/>
          <p:cNvPicPr>
            <a:picLocks noChangeAspect="1"/>
          </p:cNvPicPr>
          <p:nvPr/>
        </p:nvPicPr>
        <p:blipFill rotWithShape="1">
          <a:blip r:embed="rId2" cstate="print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t="28033" r="6912" b="33908"/>
          <a:stretch/>
        </p:blipFill>
        <p:spPr>
          <a:xfrm>
            <a:off x="0" y="264630"/>
            <a:ext cx="9144000" cy="3118069"/>
          </a:xfrm>
          <a:prstGeom prst="rect">
            <a:avLst/>
          </a:prstGeom>
          <a:effectLst>
            <a:reflection endPos="3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77800" y="1246807"/>
            <a:ext cx="8839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Größte</a:t>
            </a:r>
            <a:r>
              <a:rPr lang="en-US" sz="8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8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Erfolge</a:t>
            </a:r>
            <a:endParaRPr lang="en-US" sz="88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en-US" sz="8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Jungen</a:t>
            </a:r>
            <a:endParaRPr lang="en-US" sz="8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891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6862.JPG"/>
          <p:cNvPicPr>
            <a:picLocks noChangeAspect="1"/>
          </p:cNvPicPr>
          <p:nvPr/>
        </p:nvPicPr>
        <p:blipFill rotWithShape="1">
          <a:blip r:embed="rId2" cstate="print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t="28033" r="6912" b="33908"/>
          <a:stretch/>
        </p:blipFill>
        <p:spPr>
          <a:xfrm>
            <a:off x="0" y="264630"/>
            <a:ext cx="9144000" cy="3118069"/>
          </a:xfrm>
          <a:prstGeom prst="rect">
            <a:avLst/>
          </a:prstGeom>
          <a:effectLst>
            <a:reflection endPos="35000" dir="5400000" sy="-100000" algn="bl" rotWithShape="0"/>
          </a:effectLst>
        </p:spPr>
      </p:pic>
      <p:pic>
        <p:nvPicPr>
          <p:cNvPr id="2" name="Picture 1" descr="Jungen 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1" t="14815" r="10957"/>
          <a:stretch/>
        </p:blipFill>
        <p:spPr>
          <a:xfrm rot="855052">
            <a:off x="603576" y="697725"/>
            <a:ext cx="2484871" cy="3733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7200" y="1461798"/>
            <a:ext cx="6146801" cy="240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Seit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 1993 :</a:t>
            </a:r>
          </a:p>
          <a:p>
            <a:pPr algn="ctr"/>
            <a:endParaRPr lang="en-US" sz="1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+mj-ea"/>
              <a:cs typeface="Arial Black"/>
            </a:endParaRPr>
          </a:p>
          <a:p>
            <a:pPr algn="ctr">
              <a:lnSpc>
                <a:spcPct val="140000"/>
              </a:lnSpc>
            </a:pP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72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VdT-Meistertitel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+mj-ea"/>
              <a:cs typeface="Arial Black"/>
            </a:endParaRPr>
          </a:p>
          <a:p>
            <a:pPr algn="ctr">
              <a:lnSpc>
                <a:spcPct val="140000"/>
              </a:lnSpc>
            </a:pP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25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Walloniemeistertitel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+mj-ea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713872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6862.JPG"/>
          <p:cNvPicPr>
            <a:picLocks noChangeAspect="1"/>
          </p:cNvPicPr>
          <p:nvPr/>
        </p:nvPicPr>
        <p:blipFill rotWithShape="1">
          <a:blip r:embed="rId2" cstate="print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t="28033" r="6912" b="33908"/>
          <a:stretch/>
        </p:blipFill>
        <p:spPr>
          <a:xfrm>
            <a:off x="0" y="264630"/>
            <a:ext cx="9144000" cy="3118069"/>
          </a:xfrm>
          <a:prstGeom prst="rect">
            <a:avLst/>
          </a:prstGeom>
          <a:effectLst>
            <a:reflection endPos="3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65100" y="1489642"/>
            <a:ext cx="4953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Momentan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 Turner in den </a:t>
            </a:r>
            <a:r>
              <a:rPr 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Divisionen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 3, 4 und 5</a:t>
            </a:r>
          </a:p>
          <a:p>
            <a:pPr algn="ctr"/>
            <a:endParaRPr lang="en-US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+mj-ea"/>
              <a:cs typeface="Arial Black"/>
            </a:endParaRPr>
          </a:p>
          <a:p>
            <a:pPr algn="ctr"/>
            <a:r>
              <a:rPr 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Seit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 2007 </a:t>
            </a:r>
            <a:r>
              <a:rPr 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nicht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 </a:t>
            </a:r>
            <a:r>
              <a:rPr 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mehr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 in Division 2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+mj-ea"/>
              <a:cs typeface="Arial Black"/>
            </a:endParaRPr>
          </a:p>
        </p:txBody>
      </p:sp>
      <p:pic>
        <p:nvPicPr>
          <p:cNvPr id="3" name="Picture 2" descr="Jungen 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30"/>
          <a:stretch/>
        </p:blipFill>
        <p:spPr>
          <a:xfrm rot="506592">
            <a:off x="5143500" y="1245108"/>
            <a:ext cx="3632200" cy="3072384"/>
          </a:xfrm>
          <a:prstGeom prst="rect">
            <a:avLst/>
          </a:prstGeom>
          <a:scene3d>
            <a:camera prst="orthographicFront">
              <a:rot lat="0" lon="10799999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187366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6862.JPG"/>
          <p:cNvPicPr>
            <a:picLocks noChangeAspect="1"/>
          </p:cNvPicPr>
          <p:nvPr/>
        </p:nvPicPr>
        <p:blipFill rotWithShape="1">
          <a:blip r:embed="rId2" cstate="print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t="28033" r="6912" b="33908"/>
          <a:stretch/>
        </p:blipFill>
        <p:spPr>
          <a:xfrm>
            <a:off x="0" y="264630"/>
            <a:ext cx="9144000" cy="3118069"/>
          </a:xfrm>
          <a:prstGeom prst="rect">
            <a:avLst/>
          </a:prstGeom>
          <a:effectLst>
            <a:reflection endPos="3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77800" y="1246807"/>
            <a:ext cx="8839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Größte</a:t>
            </a:r>
            <a:r>
              <a:rPr lang="en-US" sz="8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8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Erfolge</a:t>
            </a:r>
            <a:endParaRPr lang="en-US" sz="88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en-US" sz="8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Mädchen</a:t>
            </a:r>
            <a:endParaRPr lang="en-US" sz="8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4842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6862.JPG"/>
          <p:cNvPicPr>
            <a:picLocks noChangeAspect="1"/>
          </p:cNvPicPr>
          <p:nvPr/>
        </p:nvPicPr>
        <p:blipFill rotWithShape="1">
          <a:blip r:embed="rId2" cstate="print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t="28033" r="6912" b="33908"/>
          <a:stretch/>
        </p:blipFill>
        <p:spPr>
          <a:xfrm>
            <a:off x="0" y="264630"/>
            <a:ext cx="9144000" cy="3118069"/>
          </a:xfrm>
          <a:prstGeom prst="rect">
            <a:avLst/>
          </a:prstGeom>
          <a:effectLst>
            <a:reflection endPos="3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77800" y="1577007"/>
            <a:ext cx="883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Wer</a:t>
            </a:r>
            <a:r>
              <a:rPr lang="en-US" sz="8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8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sind</a:t>
            </a:r>
            <a:r>
              <a:rPr lang="en-US" sz="8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8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wir</a:t>
            </a:r>
            <a:r>
              <a:rPr lang="en-US" sz="8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?</a:t>
            </a:r>
            <a:endParaRPr lang="en-US" sz="8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876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6862.JPG"/>
          <p:cNvPicPr>
            <a:picLocks noChangeAspect="1"/>
          </p:cNvPicPr>
          <p:nvPr/>
        </p:nvPicPr>
        <p:blipFill rotWithShape="1">
          <a:blip r:embed="rId2" cstate="print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t="28033" r="6912" b="33908"/>
          <a:stretch/>
        </p:blipFill>
        <p:spPr>
          <a:xfrm>
            <a:off x="0" y="264630"/>
            <a:ext cx="9144000" cy="3118069"/>
          </a:xfrm>
          <a:prstGeom prst="rect">
            <a:avLst/>
          </a:prstGeom>
          <a:effectLst>
            <a:reflection endPos="3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997200" y="1631397"/>
            <a:ext cx="614680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Neuaufbau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 der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Mädchengruppen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 </a:t>
            </a:r>
          </a:p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seit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 4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Jahren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+mj-ea"/>
              <a:cs typeface="Arial Black"/>
            </a:endParaRPr>
          </a:p>
        </p:txBody>
      </p:sp>
      <p:pic>
        <p:nvPicPr>
          <p:cNvPr id="7" name="Picture 6" descr="Standwaag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8" t="-287" r="31531" b="287"/>
          <a:stretch/>
        </p:blipFill>
        <p:spPr>
          <a:xfrm rot="826557">
            <a:off x="603496" y="681340"/>
            <a:ext cx="2461056" cy="375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85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6862.JPG"/>
          <p:cNvPicPr>
            <a:picLocks noChangeAspect="1"/>
          </p:cNvPicPr>
          <p:nvPr/>
        </p:nvPicPr>
        <p:blipFill rotWithShape="1">
          <a:blip r:embed="rId2" cstate="print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t="28033" r="6912" b="33908"/>
          <a:stretch/>
        </p:blipFill>
        <p:spPr>
          <a:xfrm>
            <a:off x="0" y="264630"/>
            <a:ext cx="9144000" cy="3118069"/>
          </a:xfrm>
          <a:prstGeom prst="rect">
            <a:avLst/>
          </a:prstGeom>
          <a:effectLst>
            <a:reflection endPos="35000" dir="5400000" sy="-100000" algn="bl" rotWithShape="0"/>
          </a:effectLst>
        </p:spPr>
      </p:pic>
      <p:pic>
        <p:nvPicPr>
          <p:cNvPr id="7" name="Picture 6" descr="Standwaag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8" t="-287" r="31531" b="287"/>
          <a:stretch/>
        </p:blipFill>
        <p:spPr>
          <a:xfrm rot="826557">
            <a:off x="603496" y="681340"/>
            <a:ext cx="2461056" cy="37596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98604" y="1489642"/>
            <a:ext cx="53213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Vorige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 Saison </a:t>
            </a:r>
            <a:r>
              <a:rPr 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bereits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 </a:t>
            </a:r>
            <a:r>
              <a:rPr 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wieder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 6 </a:t>
            </a:r>
            <a:r>
              <a:rPr 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VdT-Meisterinnen</a:t>
            </a:r>
            <a:endParaRPr lang="en-US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+mj-ea"/>
              <a:cs typeface="Arial Black"/>
            </a:endParaRPr>
          </a:p>
          <a:p>
            <a:pPr algn="ctr"/>
            <a:endParaRPr lang="en-US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+mj-ea"/>
              <a:cs typeface="Arial Black"/>
            </a:endParaRP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Und </a:t>
            </a:r>
            <a:r>
              <a:rPr 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eine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 </a:t>
            </a:r>
            <a:r>
              <a:rPr 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Medaille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 </a:t>
            </a:r>
            <a:r>
              <a:rPr 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bei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 der </a:t>
            </a:r>
            <a:r>
              <a:rPr 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Walloniemeisterschaft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+mj-ea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889606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6862.JPG"/>
          <p:cNvPicPr>
            <a:picLocks noChangeAspect="1"/>
          </p:cNvPicPr>
          <p:nvPr/>
        </p:nvPicPr>
        <p:blipFill rotWithShape="1">
          <a:blip r:embed="rId2" cstate="print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t="28033" r="6912" b="33908"/>
          <a:stretch/>
        </p:blipFill>
        <p:spPr>
          <a:xfrm>
            <a:off x="0" y="264630"/>
            <a:ext cx="9144000" cy="3118069"/>
          </a:xfrm>
          <a:prstGeom prst="rect">
            <a:avLst/>
          </a:prstGeom>
          <a:effectLst>
            <a:reflection endPos="35000" dir="5400000" sy="-100000" algn="bl" rotWithShape="0"/>
          </a:effectLst>
        </p:spPr>
      </p:pic>
      <p:pic>
        <p:nvPicPr>
          <p:cNvPr id="7" name="Picture 6" descr="Standwaag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8" t="-287" r="31531" b="287"/>
          <a:stretch/>
        </p:blipFill>
        <p:spPr>
          <a:xfrm rot="826557">
            <a:off x="603496" y="681340"/>
            <a:ext cx="2461056" cy="37596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98604" y="1730942"/>
            <a:ext cx="5321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Nur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Turnerinnen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 </a:t>
            </a:r>
          </a:p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in der Division 5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+mj-ea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239720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sterlager 2012.JPG"/>
          <p:cNvPicPr>
            <a:picLocks noChangeAspect="1"/>
          </p:cNvPicPr>
          <p:nvPr/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18017" r="3239" b="6503"/>
          <a:stretch/>
        </p:blipFill>
        <p:spPr>
          <a:xfrm>
            <a:off x="0" y="279400"/>
            <a:ext cx="9144000" cy="4864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800" y="1246807"/>
            <a:ext cx="8839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Größte</a:t>
            </a:r>
            <a:r>
              <a:rPr lang="en-US" sz="8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8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Erfolge</a:t>
            </a:r>
            <a:endParaRPr lang="en-US" sz="88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en-US" sz="8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Rhönrad</a:t>
            </a:r>
            <a:endParaRPr lang="en-US" sz="8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3583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sterlager 2012.JPG"/>
          <p:cNvPicPr>
            <a:picLocks noChangeAspect="1"/>
          </p:cNvPicPr>
          <p:nvPr/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18017" r="3239" b="6503"/>
          <a:stretch/>
        </p:blipFill>
        <p:spPr>
          <a:xfrm>
            <a:off x="0" y="279400"/>
            <a:ext cx="9144000" cy="4864100"/>
          </a:xfrm>
          <a:prstGeom prst="rect">
            <a:avLst/>
          </a:prstGeom>
        </p:spPr>
      </p:pic>
      <p:pic>
        <p:nvPicPr>
          <p:cNvPr id="2" name="Picture 1" descr="bCapture d’écran 2012-12-02 à 22.23.2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" r="30699"/>
          <a:stretch/>
        </p:blipFill>
        <p:spPr>
          <a:xfrm rot="706447">
            <a:off x="469342" y="700846"/>
            <a:ext cx="3795873" cy="39957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1155701" y="2223085"/>
            <a:ext cx="4384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Freddy </a:t>
            </a:r>
            <a:r>
              <a:rPr lang="en-US" sz="5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</a:t>
            </a:r>
            <a:r>
              <a:rPr lang="en-US" sz="5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rüll</a:t>
            </a:r>
            <a:endParaRPr lang="en-U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08500" y="338079"/>
            <a:ext cx="46355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Trainer der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Rhönradgruppe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+mj-ea"/>
              <a:cs typeface="Arial Black"/>
            </a:endParaRPr>
          </a:p>
          <a:p>
            <a:pPr algn="ctr"/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+mj-ea"/>
              <a:cs typeface="Arial Black"/>
            </a:endParaRPr>
          </a:p>
          <a:p>
            <a:pPr algn="ctr"/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1997-2005 : </a:t>
            </a:r>
          </a:p>
          <a:p>
            <a:pPr algn="ctr"/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5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Teilnahmen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 an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Weltmeisterschaften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+mj-ea"/>
              <a:cs typeface="Arial Black"/>
            </a:endParaRPr>
          </a:p>
          <a:p>
            <a:pPr algn="ctr"/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(</a:t>
            </a:r>
            <a:r>
              <a:rPr 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Beste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 </a:t>
            </a:r>
            <a:r>
              <a:rPr 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Platzierung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 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: 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4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. </a:t>
            </a:r>
            <a:r>
              <a:rPr 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Platz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)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+mj-ea"/>
              <a:cs typeface="Arial Black"/>
            </a:endParaRPr>
          </a:p>
          <a:p>
            <a:pPr algn="ctr"/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+mj-ea"/>
              <a:cs typeface="Arial Black"/>
            </a:endParaRPr>
          </a:p>
          <a:p>
            <a:pPr algn="ctr"/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World-Cup 2004 :  2.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Platz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+mj-ea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438523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sterlager 2012.JPG"/>
          <p:cNvPicPr>
            <a:picLocks noChangeAspect="1"/>
          </p:cNvPicPr>
          <p:nvPr/>
        </p:nvPicPr>
        <p:blipFill rotWithShape="1"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18017" r="3239" b="6503"/>
          <a:stretch/>
        </p:blipFill>
        <p:spPr>
          <a:xfrm>
            <a:off x="0" y="279400"/>
            <a:ext cx="9144000" cy="4864100"/>
          </a:xfrm>
          <a:prstGeom prst="rect">
            <a:avLst/>
          </a:prstGeom>
        </p:spPr>
      </p:pic>
      <p:pic>
        <p:nvPicPr>
          <p:cNvPr id="8" name="Picture 7" descr="Rhönrad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9" t="20840" r="35281" b="12567"/>
          <a:stretch/>
        </p:blipFill>
        <p:spPr>
          <a:xfrm rot="732454">
            <a:off x="467978" y="712139"/>
            <a:ext cx="3798854" cy="39892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58359" y="573707"/>
            <a:ext cx="4384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Achim Pitz</a:t>
            </a:r>
            <a:endParaRPr lang="en-U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58359" y="1650619"/>
            <a:ext cx="4267199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4 WM-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Teilnahmen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+mj-ea"/>
              <a:cs typeface="Arial Black"/>
            </a:endParaRPr>
          </a:p>
          <a:p>
            <a:pPr algn="ctr"/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+mj-ea"/>
              <a:cs typeface="Arial Black"/>
            </a:endParaRPr>
          </a:p>
          <a:p>
            <a:pPr algn="ctr"/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Bronzemedaille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Junioren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Weltmeisterschaft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 2007 </a:t>
            </a:r>
          </a:p>
          <a:p>
            <a:pPr algn="ctr"/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in Salzburg</a:t>
            </a:r>
          </a:p>
        </p:txBody>
      </p:sp>
    </p:spTree>
    <p:extLst>
      <p:ext uri="{BB962C8B-B14F-4D97-AF65-F5344CB8AC3E}">
        <p14:creationId xmlns:p14="http://schemas.microsoft.com/office/powerpoint/2010/main" val="2730202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sterlager 2012.JPG"/>
          <p:cNvPicPr>
            <a:picLocks noChangeAspect="1"/>
          </p:cNvPicPr>
          <p:nvPr/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18017" r="3239" b="6503"/>
          <a:stretch/>
        </p:blipFill>
        <p:spPr>
          <a:xfrm>
            <a:off x="0" y="279400"/>
            <a:ext cx="9144000" cy="4864100"/>
          </a:xfrm>
          <a:prstGeom prst="rect">
            <a:avLst/>
          </a:prstGeom>
        </p:spPr>
      </p:pic>
      <p:pic>
        <p:nvPicPr>
          <p:cNvPr id="13" name="Picture 12" descr="Rhönrad Eric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7" t="1729" r="18052" b="6172"/>
          <a:stretch/>
        </p:blipFill>
        <p:spPr>
          <a:xfrm rot="20959943">
            <a:off x="462502" y="853347"/>
            <a:ext cx="4061536" cy="36417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26002" y="810783"/>
            <a:ext cx="4053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Eric Pitz</a:t>
            </a:r>
            <a:endParaRPr lang="en-U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6002" y="2128995"/>
            <a:ext cx="42671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3 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WM-</a:t>
            </a:r>
            <a:r>
              <a:rPr 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Teilnahmen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+mj-ea"/>
              <a:cs typeface="Arial Black"/>
            </a:endParaRPr>
          </a:p>
          <a:p>
            <a:pPr algn="ctr"/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+mj-ea"/>
              <a:cs typeface="Arial Black"/>
            </a:endParaRPr>
          </a:p>
          <a:p>
            <a:pPr algn="ctr"/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Vize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Junioren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Weltmeister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 2009 in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Baar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 (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Schweiz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7731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M2011 18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1" b="18611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1" y="3253407"/>
            <a:ext cx="89281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5 </a:t>
            </a:r>
            <a:r>
              <a:rPr lang="en-US" sz="5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Eupener</a:t>
            </a:r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5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qualifiziert</a:t>
            </a:r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en-US" sz="5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für</a:t>
            </a:r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die WM 2011</a:t>
            </a:r>
            <a:endParaRPr lang="en-U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5741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6862.JPG"/>
          <p:cNvPicPr>
            <a:picLocks noChangeAspect="1"/>
          </p:cNvPicPr>
          <p:nvPr/>
        </p:nvPicPr>
        <p:blipFill rotWithShape="1">
          <a:blip r:embed="rId2" cstate="print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t="28033" r="6912" b="33908"/>
          <a:stretch/>
        </p:blipFill>
        <p:spPr>
          <a:xfrm>
            <a:off x="0" y="264630"/>
            <a:ext cx="9144000" cy="3118069"/>
          </a:xfrm>
          <a:prstGeom prst="rect">
            <a:avLst/>
          </a:prstGeom>
          <a:effectLst>
            <a:reflection endPos="3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220134" y="592656"/>
            <a:ext cx="87630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Ü</a:t>
            </a:r>
            <a:r>
              <a:rPr lang="en-US" sz="66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ber</a:t>
            </a:r>
            <a:r>
              <a:rPr lang="en-US" sz="6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              </a:t>
            </a:r>
            <a:r>
              <a:rPr lang="en-US" sz="1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.</a:t>
            </a:r>
            <a:r>
              <a:rPr lang="en-US" sz="6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16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</a:t>
            </a:r>
          </a:p>
          <a:p>
            <a:pPr algn="ctr"/>
            <a:r>
              <a:rPr lang="en-US" sz="96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Mitglieder</a:t>
            </a:r>
            <a:endParaRPr lang="en-US" sz="9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5199" y="592650"/>
            <a:ext cx="690033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150</a:t>
            </a:r>
            <a:endParaRPr lang="en-US" sz="9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9715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6862.JPG"/>
          <p:cNvPicPr>
            <a:picLocks noChangeAspect="1"/>
          </p:cNvPicPr>
          <p:nvPr/>
        </p:nvPicPr>
        <p:blipFill rotWithShape="1">
          <a:blip r:embed="rId2" cstate="print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t="28033" r="6912" b="33908"/>
          <a:stretch/>
        </p:blipFill>
        <p:spPr>
          <a:xfrm>
            <a:off x="0" y="264630"/>
            <a:ext cx="9144000" cy="3118069"/>
          </a:xfrm>
          <a:prstGeom prst="rect">
            <a:avLst/>
          </a:prstGeom>
          <a:effectLst>
            <a:reflection endPos="3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77800" y="997029"/>
            <a:ext cx="8839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</a:t>
            </a:r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16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300</a:t>
            </a:r>
            <a:endParaRPr lang="en-US" sz="9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en-US" sz="5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Trainingsstunden</a:t>
            </a:r>
            <a:r>
              <a:rPr lang="en-US" sz="5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/</a:t>
            </a:r>
            <a:r>
              <a:rPr lang="en-US" sz="5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Jahr</a:t>
            </a:r>
            <a:endParaRPr lang="en-US" sz="50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5760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6862.JPG"/>
          <p:cNvPicPr>
            <a:picLocks noChangeAspect="1"/>
          </p:cNvPicPr>
          <p:nvPr/>
        </p:nvPicPr>
        <p:blipFill rotWithShape="1">
          <a:blip r:embed="rId3" cstate="print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t="28033" r="6912" b="33908"/>
          <a:stretch/>
        </p:blipFill>
        <p:spPr>
          <a:xfrm>
            <a:off x="0" y="273048"/>
            <a:ext cx="9144000" cy="3118069"/>
          </a:xfrm>
          <a:prstGeom prst="rect">
            <a:avLst/>
          </a:prstGeom>
          <a:effectLst>
            <a:reflection endPos="35000" dir="5400000" sy="-100000" algn="bl" rotWithShape="0"/>
          </a:effectLst>
        </p:spPr>
      </p:pic>
      <p:pic>
        <p:nvPicPr>
          <p:cNvPr id="2" name="Picture 1" descr="Cecil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5" t="4849" r="12986" b="13532"/>
          <a:stretch/>
        </p:blipFill>
        <p:spPr>
          <a:xfrm>
            <a:off x="7869694" y="3524519"/>
            <a:ext cx="1159892" cy="1627200"/>
          </a:xfrm>
          <a:prstGeom prst="rect">
            <a:avLst/>
          </a:prstGeom>
        </p:spPr>
      </p:pic>
      <p:pic>
        <p:nvPicPr>
          <p:cNvPr id="6" name="Picture 5" descr="mike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-370" r="9052" b="13443"/>
          <a:stretch/>
        </p:blipFill>
        <p:spPr>
          <a:xfrm>
            <a:off x="1414913" y="275737"/>
            <a:ext cx="1159892" cy="1627200"/>
          </a:xfrm>
          <a:prstGeom prst="rect">
            <a:avLst/>
          </a:prstGeom>
        </p:spPr>
      </p:pic>
      <p:pic>
        <p:nvPicPr>
          <p:cNvPr id="8" name="Picture 7" descr="Capture d’écran 2012-11-27 à 00.22.03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1" t="4390" b="405"/>
          <a:stretch/>
        </p:blipFill>
        <p:spPr>
          <a:xfrm>
            <a:off x="7862836" y="1902937"/>
            <a:ext cx="1161610" cy="1627200"/>
          </a:xfrm>
          <a:prstGeom prst="rect">
            <a:avLst/>
          </a:prstGeom>
        </p:spPr>
      </p:pic>
      <p:pic>
        <p:nvPicPr>
          <p:cNvPr id="9" name="Picture 8" descr="Capture d’écran 2012-11-27 à 00.26.23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0" r="1664" b="2454"/>
          <a:stretch/>
        </p:blipFill>
        <p:spPr>
          <a:xfrm>
            <a:off x="128016" y="1902936"/>
            <a:ext cx="1159892" cy="1619685"/>
          </a:xfrm>
          <a:prstGeom prst="rect">
            <a:avLst/>
          </a:prstGeom>
        </p:spPr>
      </p:pic>
      <p:pic>
        <p:nvPicPr>
          <p:cNvPr id="11" name="Picture 10" descr="photo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976" y="275737"/>
            <a:ext cx="1161610" cy="1627200"/>
          </a:xfrm>
          <a:prstGeom prst="rect">
            <a:avLst/>
          </a:prstGeom>
        </p:spPr>
      </p:pic>
      <p:pic>
        <p:nvPicPr>
          <p:cNvPr id="12" name="Picture 11" descr="Capture d’écran 2012-11-27 à 00.41.54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5884" r="13628" b="14383"/>
          <a:stretch/>
        </p:blipFill>
        <p:spPr>
          <a:xfrm>
            <a:off x="5282280" y="275737"/>
            <a:ext cx="1161609" cy="1627200"/>
          </a:xfrm>
          <a:prstGeom prst="rect">
            <a:avLst/>
          </a:prstGeom>
        </p:spPr>
      </p:pic>
      <p:pic>
        <p:nvPicPr>
          <p:cNvPr id="15" name="Picture 14" descr="Capture d’écran 2012-11-27 à 00.14.01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1" t="2318" r="15299" b="22490"/>
          <a:stretch/>
        </p:blipFill>
        <p:spPr>
          <a:xfrm>
            <a:off x="2701810" y="275737"/>
            <a:ext cx="1159892" cy="1627200"/>
          </a:xfrm>
          <a:prstGeom prst="rect">
            <a:avLst/>
          </a:prstGeom>
        </p:spPr>
      </p:pic>
      <p:pic>
        <p:nvPicPr>
          <p:cNvPr id="17" name="Picture 16" descr="Capture d’écran 2012-11-27 à 00.46.53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-423" r="9695" b="3675"/>
          <a:stretch/>
        </p:blipFill>
        <p:spPr>
          <a:xfrm>
            <a:off x="3988707" y="275737"/>
            <a:ext cx="1166568" cy="1627200"/>
          </a:xfrm>
          <a:prstGeom prst="rect">
            <a:avLst/>
          </a:prstGeom>
        </p:spPr>
      </p:pic>
      <p:pic>
        <p:nvPicPr>
          <p:cNvPr id="19" name="Picture 18" descr="Capture d’écran 2012-11-27 à 00.54.20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8" r="7556" b="2996"/>
          <a:stretch/>
        </p:blipFill>
        <p:spPr>
          <a:xfrm>
            <a:off x="6571718" y="288084"/>
            <a:ext cx="1159892" cy="1655947"/>
          </a:xfrm>
          <a:prstGeom prst="rect">
            <a:avLst/>
          </a:prstGeom>
        </p:spPr>
      </p:pic>
      <p:pic>
        <p:nvPicPr>
          <p:cNvPr id="20" name="Picture 19" descr="Capture d’écran 2012-11-27 à 00.06.40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1" t="-1" r="-1" b="3958"/>
          <a:stretch/>
        </p:blipFill>
        <p:spPr>
          <a:xfrm>
            <a:off x="6564145" y="1924483"/>
            <a:ext cx="1159892" cy="1598138"/>
          </a:xfrm>
          <a:prstGeom prst="rect">
            <a:avLst/>
          </a:prstGeom>
        </p:spPr>
      </p:pic>
      <p:pic>
        <p:nvPicPr>
          <p:cNvPr id="3" name="Picture 2" descr="Suma.jp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2" r="4790" b="292"/>
          <a:stretch/>
        </p:blipFill>
        <p:spPr>
          <a:xfrm>
            <a:off x="128017" y="3522622"/>
            <a:ext cx="1159892" cy="1627200"/>
          </a:xfrm>
          <a:prstGeom prst="rect">
            <a:avLst/>
          </a:prstGeom>
        </p:spPr>
      </p:pic>
      <p:pic>
        <p:nvPicPr>
          <p:cNvPr id="5" name="Picture 4" descr="Guillaumine.JP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1" b="1865"/>
          <a:stretch/>
        </p:blipFill>
        <p:spPr>
          <a:xfrm>
            <a:off x="2701810" y="3524519"/>
            <a:ext cx="1159892" cy="1627200"/>
          </a:xfrm>
          <a:prstGeom prst="rect">
            <a:avLst/>
          </a:prstGeom>
        </p:spPr>
      </p:pic>
      <p:pic>
        <p:nvPicPr>
          <p:cNvPr id="7" name="Picture 6" descr="Capture d’écran 2012-11-27 à 00.06.23.png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8" t="-1" r="23394" b="32948"/>
          <a:stretch/>
        </p:blipFill>
        <p:spPr>
          <a:xfrm>
            <a:off x="1413195" y="3506316"/>
            <a:ext cx="1161610" cy="1637184"/>
          </a:xfrm>
          <a:prstGeom prst="rect">
            <a:avLst/>
          </a:prstGeom>
        </p:spPr>
      </p:pic>
      <p:pic>
        <p:nvPicPr>
          <p:cNvPr id="14" name="Picture 13" descr="Capture d’écran 2012-11-27 à 00.13.13.png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9" t="5032" r="10746" b="10209"/>
          <a:stretch/>
        </p:blipFill>
        <p:spPr>
          <a:xfrm>
            <a:off x="6551445" y="3516300"/>
            <a:ext cx="1171567" cy="1627200"/>
          </a:xfrm>
          <a:prstGeom prst="rect">
            <a:avLst/>
          </a:prstGeom>
        </p:spPr>
      </p:pic>
      <p:pic>
        <p:nvPicPr>
          <p:cNvPr id="18" name="Picture 17" descr="Image 1.png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0" r="6624"/>
          <a:stretch/>
        </p:blipFill>
        <p:spPr>
          <a:xfrm>
            <a:off x="131439" y="273048"/>
            <a:ext cx="1156470" cy="1626885"/>
          </a:xfrm>
          <a:prstGeom prst="rect">
            <a:avLst/>
          </a:prstGeom>
        </p:spPr>
      </p:pic>
      <p:pic>
        <p:nvPicPr>
          <p:cNvPr id="24" name="Picture 23" descr="Capture d’écran 2012-11-27 à 00.57.07.png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r="5531" b="2665"/>
          <a:stretch/>
        </p:blipFill>
        <p:spPr>
          <a:xfrm>
            <a:off x="1413195" y="1889100"/>
            <a:ext cx="1159892" cy="1627200"/>
          </a:xfrm>
          <a:prstGeom prst="rect">
            <a:avLst/>
          </a:prstGeom>
        </p:spPr>
      </p:pic>
      <p:pic>
        <p:nvPicPr>
          <p:cNvPr id="25" name="Picture 24" descr="Capture d’écran 2012-11-27 à 00.34.57.png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7"/>
          <a:stretch/>
        </p:blipFill>
        <p:spPr>
          <a:xfrm>
            <a:off x="5294595" y="3537219"/>
            <a:ext cx="1170416" cy="1627200"/>
          </a:xfrm>
          <a:prstGeom prst="rect">
            <a:avLst/>
          </a:prstGeom>
        </p:spPr>
      </p:pic>
      <p:pic>
        <p:nvPicPr>
          <p:cNvPr id="4" name="Picture 3" descr="Capture d’écran 2012-12-02 à 21.24.12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707" y="3540184"/>
            <a:ext cx="1159892" cy="1624997"/>
          </a:xfrm>
          <a:prstGeom prst="rect">
            <a:avLst/>
          </a:prstGeom>
        </p:spPr>
      </p:pic>
      <p:pic>
        <p:nvPicPr>
          <p:cNvPr id="23" name="Picture 22" descr="Capture d’écran 2012-12-02 à 22.12.57.png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5" t="11216" r="19128" b="20148"/>
          <a:stretch/>
        </p:blipFill>
        <p:spPr>
          <a:xfrm>
            <a:off x="3995384" y="1899933"/>
            <a:ext cx="1159891" cy="1670983"/>
          </a:xfrm>
          <a:prstGeom prst="rect">
            <a:avLst/>
          </a:prstGeom>
        </p:spPr>
      </p:pic>
      <p:pic>
        <p:nvPicPr>
          <p:cNvPr id="27" name="Picture 26" descr="Capture d’écran 2012-12-02 à 23.52.13.png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6" t="12374" r="13916" b="18393"/>
          <a:stretch/>
        </p:blipFill>
        <p:spPr>
          <a:xfrm>
            <a:off x="2685815" y="1907168"/>
            <a:ext cx="1171657" cy="1633016"/>
          </a:xfrm>
          <a:prstGeom prst="rect">
            <a:avLst/>
          </a:prstGeom>
        </p:spPr>
      </p:pic>
      <p:pic>
        <p:nvPicPr>
          <p:cNvPr id="28" name="Picture 27" descr="Capture d’écran 2012-11-27 à 00.27.40.png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3" t="10448" r="15646" b="23668"/>
          <a:stretch/>
        </p:blipFill>
        <p:spPr>
          <a:xfrm>
            <a:off x="5282279" y="1889100"/>
            <a:ext cx="1161609" cy="168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48366" y="1829289"/>
            <a:ext cx="5765801" cy="175432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29000" dir="5400000" sy="-100000" algn="bl" rotWithShape="0"/>
                </a:effectLst>
              </a:rPr>
              <a:t>Motiviertes</a:t>
            </a:r>
            <a:endParaRPr lang="en-US" sz="5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29000" dir="5400000" sy="-100000" algn="bl" rotWithShape="0"/>
              </a:effectLst>
            </a:endParaRPr>
          </a:p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29000" dir="5400000" sy="-100000" algn="bl" rotWithShape="0"/>
                </a:effectLst>
              </a:rPr>
              <a:t>TRAINERTEAM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29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474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5000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ac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accel="5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ac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ac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ac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accel="50000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ac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accel="50000" fill="hold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accel="50000" fill="hold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ac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accel="50000" fill="hold" nodeType="withEffect">
                                  <p:stCondLst>
                                    <p:cond delay="24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ac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ac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ac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accel="50000" fill="hold" nodeType="withEffect">
                                  <p:stCondLst>
                                    <p:cond delay="30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accel="5000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800"/>
                            </p:stCondLst>
                            <p:childTnLst>
                              <p:par>
                                <p:cTn id="90" presetID="16" presetClass="entr" presetSubtype="37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6862.JPG"/>
          <p:cNvPicPr>
            <a:picLocks noChangeAspect="1"/>
          </p:cNvPicPr>
          <p:nvPr/>
        </p:nvPicPr>
        <p:blipFill rotWithShape="1">
          <a:blip r:embed="rId2" cstate="print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t="28033" r="6912" b="33908"/>
          <a:stretch/>
        </p:blipFill>
        <p:spPr>
          <a:xfrm>
            <a:off x="0" y="264630"/>
            <a:ext cx="9144000" cy="3118069"/>
          </a:xfrm>
          <a:prstGeom prst="rect">
            <a:avLst/>
          </a:prstGeom>
          <a:effectLst>
            <a:reflection endPos="3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77800" y="997029"/>
            <a:ext cx="8839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15</a:t>
            </a:r>
            <a:endParaRPr lang="en-US" sz="9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en-US" sz="5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verschiedene</a:t>
            </a:r>
            <a:r>
              <a:rPr lang="en-US" sz="5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5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Gruppen</a:t>
            </a:r>
            <a:endParaRPr lang="en-US" sz="50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4531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0" y="984885"/>
            <a:ext cx="4968239" cy="742950"/>
          </a:xfrm>
        </p:spPr>
        <p:txBody>
          <a:bodyPr/>
          <a:lstStyle/>
          <a:p>
            <a:r>
              <a:rPr lang="en-US" dirty="0" err="1" smtClean="0"/>
              <a:t>Eltern</a:t>
            </a:r>
            <a:r>
              <a:rPr lang="en-US" dirty="0" smtClean="0"/>
              <a:t>-Kind-</a:t>
            </a:r>
            <a:r>
              <a:rPr lang="en-US" dirty="0" err="1" smtClean="0"/>
              <a:t>Turnen</a:t>
            </a:r>
            <a:endParaRPr lang="en-US" dirty="0"/>
          </a:p>
        </p:txBody>
      </p:sp>
      <p:pic>
        <p:nvPicPr>
          <p:cNvPr id="4" name="Picture 3" descr="Mutter und Kind-Gruppe IMGP02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8828" y="1005704"/>
            <a:ext cx="4497494" cy="3373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4480" y="2067560"/>
            <a:ext cx="484631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en-US" dirty="0" err="1" smtClean="0"/>
              <a:t>Eine</a:t>
            </a:r>
            <a:r>
              <a:rPr lang="en-US" dirty="0" smtClean="0"/>
              <a:t> </a:t>
            </a:r>
            <a:r>
              <a:rPr lang="en-US" dirty="0" err="1" smtClean="0"/>
              <a:t>Gruppe</a:t>
            </a:r>
            <a:r>
              <a:rPr lang="en-US" dirty="0" smtClean="0"/>
              <a:t> (1x </a:t>
            </a:r>
            <a:r>
              <a:rPr lang="en-US" dirty="0" err="1" smtClean="0"/>
              <a:t>wöchentlich</a:t>
            </a:r>
            <a:r>
              <a:rPr lang="en-US" dirty="0" smtClean="0"/>
              <a:t>)</a:t>
            </a:r>
          </a:p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en-US" dirty="0" err="1" smtClean="0"/>
              <a:t>Kleinkinder</a:t>
            </a:r>
            <a:r>
              <a:rPr lang="en-US" dirty="0" smtClean="0"/>
              <a:t> von 1-3 </a:t>
            </a:r>
            <a:r>
              <a:rPr lang="en-US" dirty="0" err="1" smtClean="0"/>
              <a:t>Jahren</a:t>
            </a:r>
            <a:endParaRPr lang="en-US" dirty="0" smtClean="0"/>
          </a:p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en-US" dirty="0" err="1" smtClean="0"/>
              <a:t>Gemeinsam</a:t>
            </a:r>
            <a:r>
              <a:rPr lang="en-US" dirty="0" smtClean="0"/>
              <a:t> </a:t>
            </a:r>
            <a:r>
              <a:rPr lang="en-US" dirty="0" err="1" smtClean="0"/>
              <a:t>mit</a:t>
            </a:r>
            <a:r>
              <a:rPr lang="en-US" dirty="0" smtClean="0"/>
              <a:t> Mutter </a:t>
            </a:r>
            <a:r>
              <a:rPr lang="en-US" dirty="0" err="1" smtClean="0"/>
              <a:t>oder</a:t>
            </a:r>
            <a:r>
              <a:rPr lang="en-US" dirty="0" smtClean="0"/>
              <a:t> </a:t>
            </a:r>
            <a:r>
              <a:rPr lang="en-US" dirty="0" err="1" smtClean="0"/>
              <a:t>Vater</a:t>
            </a:r>
            <a:endParaRPr lang="en-US" dirty="0" smtClean="0"/>
          </a:p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de-DE" dirty="0"/>
              <a:t>Verschiedene Spielstationen zum Klettern, Balancieren und Hüpfen laden zum Toben, Tollen und Verbessern der Motorik ein.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578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2080" y="984885"/>
            <a:ext cx="4968239" cy="742950"/>
          </a:xfrm>
        </p:spPr>
        <p:txBody>
          <a:bodyPr/>
          <a:lstStyle/>
          <a:p>
            <a:r>
              <a:rPr lang="en-US" dirty="0" smtClean="0"/>
              <a:t>Kindergarten-</a:t>
            </a:r>
            <a:r>
              <a:rPr lang="en-US" dirty="0" err="1" smtClean="0"/>
              <a:t>Turnen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96080" y="2067560"/>
            <a:ext cx="484631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en-US" dirty="0" err="1" smtClean="0"/>
              <a:t>Zwei</a:t>
            </a:r>
            <a:r>
              <a:rPr lang="en-US" dirty="0" smtClean="0"/>
              <a:t> </a:t>
            </a:r>
            <a:r>
              <a:rPr lang="en-US" dirty="0" err="1" smtClean="0"/>
              <a:t>Gruppen</a:t>
            </a:r>
            <a:r>
              <a:rPr lang="en-US" dirty="0" smtClean="0"/>
              <a:t> (1x </a:t>
            </a:r>
            <a:r>
              <a:rPr lang="en-US" dirty="0" err="1" smtClean="0"/>
              <a:t>wöchentlich</a:t>
            </a:r>
            <a:r>
              <a:rPr lang="en-US" dirty="0" smtClean="0"/>
              <a:t>)</a:t>
            </a:r>
          </a:p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en-US" dirty="0" smtClean="0"/>
              <a:t>Kinder von 3-</a:t>
            </a:r>
            <a:r>
              <a:rPr lang="en-US" dirty="0"/>
              <a:t>5</a:t>
            </a:r>
            <a:r>
              <a:rPr lang="en-US" dirty="0" smtClean="0"/>
              <a:t> </a:t>
            </a:r>
            <a:r>
              <a:rPr lang="en-US" dirty="0" err="1" smtClean="0"/>
              <a:t>Jahren</a:t>
            </a:r>
            <a:r>
              <a:rPr lang="en-US" dirty="0" smtClean="0"/>
              <a:t>, </a:t>
            </a:r>
            <a:r>
              <a:rPr lang="en-US" dirty="0" err="1" smtClean="0"/>
              <a:t>ohne</a:t>
            </a:r>
            <a:r>
              <a:rPr lang="en-US" dirty="0" smtClean="0"/>
              <a:t> </a:t>
            </a:r>
            <a:r>
              <a:rPr lang="en-US" dirty="0" err="1" smtClean="0"/>
              <a:t>Eltern</a:t>
            </a:r>
            <a:endParaRPr lang="en-US" dirty="0" smtClean="0"/>
          </a:p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de-DE" dirty="0" smtClean="0"/>
              <a:t>Spielerisches Turnen</a:t>
            </a:r>
          </a:p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de-DE" dirty="0"/>
              <a:t>Spaß, Freude </a:t>
            </a:r>
            <a:r>
              <a:rPr lang="de-DE" dirty="0" smtClean="0"/>
              <a:t>und der kindliche </a:t>
            </a:r>
            <a:r>
              <a:rPr lang="de-DE" dirty="0"/>
              <a:t>Drang nach </a:t>
            </a:r>
            <a:r>
              <a:rPr lang="de-DE" dirty="0" smtClean="0"/>
              <a:t>Bewegung stehen </a:t>
            </a:r>
            <a:r>
              <a:rPr lang="de-DE" dirty="0"/>
              <a:t>im Vordergrund</a:t>
            </a:r>
            <a:endParaRPr lang="en-US" dirty="0"/>
          </a:p>
        </p:txBody>
      </p:sp>
      <p:pic>
        <p:nvPicPr>
          <p:cNvPr id="3" name="Picture 2" descr="Kindergartenturnen IMGP03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6" r="30962"/>
          <a:stretch/>
        </p:blipFill>
        <p:spPr>
          <a:xfrm>
            <a:off x="213359" y="443516"/>
            <a:ext cx="3589112" cy="449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30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2080" y="984885"/>
            <a:ext cx="4968239" cy="742950"/>
          </a:xfrm>
        </p:spPr>
        <p:txBody>
          <a:bodyPr/>
          <a:lstStyle/>
          <a:p>
            <a:r>
              <a:rPr lang="en-US" dirty="0" err="1" smtClean="0"/>
              <a:t>Freizeitsport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96080" y="2067560"/>
            <a:ext cx="4846319" cy="2298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en-US" dirty="0" err="1" smtClean="0"/>
              <a:t>Eine</a:t>
            </a:r>
            <a:r>
              <a:rPr lang="en-US" dirty="0" smtClean="0"/>
              <a:t> </a:t>
            </a:r>
            <a:r>
              <a:rPr lang="en-US" dirty="0" err="1" smtClean="0"/>
              <a:t>Gruppe</a:t>
            </a:r>
            <a:r>
              <a:rPr lang="en-US" dirty="0" smtClean="0"/>
              <a:t> (1x </a:t>
            </a:r>
            <a:r>
              <a:rPr lang="en-US" dirty="0" err="1" smtClean="0"/>
              <a:t>wöchentlich</a:t>
            </a:r>
            <a:r>
              <a:rPr lang="en-US" dirty="0" smtClean="0"/>
              <a:t>)</a:t>
            </a:r>
          </a:p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en-US" dirty="0" smtClean="0"/>
              <a:t>Kinder </a:t>
            </a:r>
            <a:r>
              <a:rPr lang="en-US" dirty="0" err="1" smtClean="0"/>
              <a:t>ab</a:t>
            </a:r>
            <a:r>
              <a:rPr lang="en-US" dirty="0" smtClean="0"/>
              <a:t> 6 </a:t>
            </a:r>
            <a:r>
              <a:rPr lang="en-US" dirty="0" err="1" smtClean="0"/>
              <a:t>Jahre</a:t>
            </a:r>
            <a:endParaRPr lang="en-US" dirty="0" smtClean="0"/>
          </a:p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en-US" dirty="0" err="1" smtClean="0"/>
              <a:t>Nicht</a:t>
            </a:r>
            <a:r>
              <a:rPr lang="en-US" dirty="0" smtClean="0"/>
              <a:t> </a:t>
            </a:r>
            <a:r>
              <a:rPr lang="en-US" dirty="0" err="1" smtClean="0"/>
              <a:t>nur</a:t>
            </a:r>
            <a:r>
              <a:rPr lang="en-US" dirty="0" smtClean="0"/>
              <a:t> </a:t>
            </a:r>
            <a:r>
              <a:rPr lang="en-US" dirty="0" err="1" smtClean="0"/>
              <a:t>turnen</a:t>
            </a:r>
            <a:endParaRPr lang="en-US" dirty="0" smtClean="0"/>
          </a:p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de-DE" dirty="0"/>
              <a:t>Vielfältige </a:t>
            </a:r>
            <a:r>
              <a:rPr lang="de-DE" dirty="0" smtClean="0"/>
              <a:t>Bewegungsangebote</a:t>
            </a:r>
            <a:endParaRPr lang="en-US" dirty="0"/>
          </a:p>
          <a:p>
            <a:pPr marL="285750" indent="-285750" algn="just">
              <a:spcBef>
                <a:spcPts val="1600"/>
              </a:spcBef>
              <a:buFont typeface="Wingdings" charset="2"/>
              <a:buChar char="Ø"/>
            </a:pPr>
            <a:r>
              <a:rPr lang="de-DE" dirty="0"/>
              <a:t>Spaß und Freude an der </a:t>
            </a:r>
            <a:r>
              <a:rPr lang="de-DE" dirty="0" smtClean="0"/>
              <a:t>Bewegung</a:t>
            </a:r>
          </a:p>
        </p:txBody>
      </p:sp>
      <p:pic>
        <p:nvPicPr>
          <p:cNvPr id="4" name="Picture 3" descr="bild2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r="18914"/>
          <a:stretch/>
        </p:blipFill>
        <p:spPr>
          <a:xfrm>
            <a:off x="213359" y="443516"/>
            <a:ext cx="3589112" cy="449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56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Spectrum">
    <a:dk1>
      <a:sysClr val="windowText" lastClr="000000"/>
    </a:dk1>
    <a:lt1>
      <a:sysClr val="window" lastClr="FFFFFF"/>
    </a:lt1>
    <a:dk2>
      <a:srgbClr val="252731"/>
    </a:dk2>
    <a:lt2>
      <a:srgbClr val="EAE7E4"/>
    </a:lt2>
    <a:accent1>
      <a:srgbClr val="990000"/>
    </a:accent1>
    <a:accent2>
      <a:srgbClr val="FF6600"/>
    </a:accent2>
    <a:accent3>
      <a:srgbClr val="FFBA00"/>
    </a:accent3>
    <a:accent4>
      <a:srgbClr val="99CC00"/>
    </a:accent4>
    <a:accent5>
      <a:srgbClr val="528A02"/>
    </a:accent5>
    <a:accent6>
      <a:srgbClr val="333333"/>
    </a:accent6>
    <a:hlink>
      <a:srgbClr val="660000"/>
    </a:hlink>
    <a:folHlink>
      <a:srgbClr val="CC33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4522</TotalTime>
  <Words>413</Words>
  <Application>Microsoft Macintosh PowerPoint</Application>
  <PresentationFormat>On-screen Show (16:9)</PresentationFormat>
  <Paragraphs>99</Paragraphs>
  <Slides>27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Clarity</vt:lpstr>
      <vt:lpstr>Treffen mit dem Sportschöffe der  Stadt  Eupen  Herrn  Werner  Baumgarten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Eltern-Kind-Turnen</vt:lpstr>
      <vt:lpstr>Kindergarten-Turnen</vt:lpstr>
      <vt:lpstr>Freizeitsport</vt:lpstr>
      <vt:lpstr>Turnen für Anfänger</vt:lpstr>
      <vt:lpstr>Mädchenturnen</vt:lpstr>
      <vt:lpstr>Jungenturnen</vt:lpstr>
      <vt:lpstr>Rhönradturnen</vt:lpstr>
      <vt:lpstr>Damengymnastik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Familie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Achim Pitz</dc:creator>
  <cp:lastModifiedBy>Achim Pitz</cp:lastModifiedBy>
  <cp:revision>115</cp:revision>
  <dcterms:created xsi:type="dcterms:W3CDTF">2012-11-26T20:57:57Z</dcterms:created>
  <dcterms:modified xsi:type="dcterms:W3CDTF">2013-01-11T19:42:08Z</dcterms:modified>
</cp:coreProperties>
</file>